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3"/>
  </p:notesMasterIdLst>
  <p:sldIdLst>
    <p:sldId id="518" r:id="rId2"/>
    <p:sldId id="588" r:id="rId3"/>
    <p:sldId id="590" r:id="rId4"/>
    <p:sldId id="591" r:id="rId5"/>
    <p:sldId id="592" r:id="rId6"/>
    <p:sldId id="593" r:id="rId7"/>
    <p:sldId id="594" r:id="rId8"/>
    <p:sldId id="595" r:id="rId9"/>
    <p:sldId id="596" r:id="rId10"/>
    <p:sldId id="597" r:id="rId11"/>
    <p:sldId id="602" r:id="rId12"/>
    <p:sldId id="603" r:id="rId13"/>
    <p:sldId id="604" r:id="rId14"/>
    <p:sldId id="605" r:id="rId15"/>
    <p:sldId id="606" r:id="rId16"/>
    <p:sldId id="607" r:id="rId17"/>
    <p:sldId id="608" r:id="rId18"/>
    <p:sldId id="609" r:id="rId19"/>
    <p:sldId id="610" r:id="rId20"/>
    <p:sldId id="611" r:id="rId21"/>
    <p:sldId id="612" r:id="rId22"/>
    <p:sldId id="613" r:id="rId23"/>
    <p:sldId id="641" r:id="rId24"/>
    <p:sldId id="642" r:id="rId25"/>
    <p:sldId id="643" r:id="rId26"/>
    <p:sldId id="644" r:id="rId27"/>
    <p:sldId id="645" r:id="rId28"/>
    <p:sldId id="646" r:id="rId29"/>
    <p:sldId id="655" r:id="rId30"/>
    <p:sldId id="656" r:id="rId31"/>
    <p:sldId id="657" r:id="rId32"/>
    <p:sldId id="658" r:id="rId33"/>
    <p:sldId id="659" r:id="rId34"/>
    <p:sldId id="660" r:id="rId35"/>
    <p:sldId id="661" r:id="rId36"/>
    <p:sldId id="663" r:id="rId37"/>
    <p:sldId id="664" r:id="rId38"/>
    <p:sldId id="665" r:id="rId39"/>
    <p:sldId id="666" r:id="rId40"/>
    <p:sldId id="673" r:id="rId41"/>
    <p:sldId id="674" r:id="rId42"/>
    <p:sldId id="675" r:id="rId43"/>
    <p:sldId id="676" r:id="rId44"/>
    <p:sldId id="677" r:id="rId45"/>
    <p:sldId id="678" r:id="rId46"/>
    <p:sldId id="679" r:id="rId47"/>
    <p:sldId id="680" r:id="rId48"/>
    <p:sldId id="681" r:id="rId49"/>
    <p:sldId id="718" r:id="rId50"/>
    <p:sldId id="682" r:id="rId51"/>
    <p:sldId id="683" r:id="rId52"/>
    <p:sldId id="684" r:id="rId53"/>
    <p:sldId id="685" r:id="rId54"/>
    <p:sldId id="686" r:id="rId55"/>
    <p:sldId id="687" r:id="rId56"/>
    <p:sldId id="688" r:id="rId57"/>
    <p:sldId id="691" r:id="rId58"/>
    <p:sldId id="693" r:id="rId59"/>
    <p:sldId id="694" r:id="rId60"/>
    <p:sldId id="695" r:id="rId61"/>
    <p:sldId id="696" r:id="rId62"/>
    <p:sldId id="697" r:id="rId63"/>
    <p:sldId id="698" r:id="rId64"/>
    <p:sldId id="699" r:id="rId65"/>
    <p:sldId id="700" r:id="rId66"/>
    <p:sldId id="701" r:id="rId67"/>
    <p:sldId id="702" r:id="rId68"/>
    <p:sldId id="703" r:id="rId69"/>
    <p:sldId id="704" r:id="rId70"/>
    <p:sldId id="705" r:id="rId71"/>
    <p:sldId id="706" r:id="rId72"/>
    <p:sldId id="708" r:id="rId73"/>
    <p:sldId id="709" r:id="rId74"/>
    <p:sldId id="710" r:id="rId75"/>
    <p:sldId id="711" r:id="rId76"/>
    <p:sldId id="712" r:id="rId77"/>
    <p:sldId id="713" r:id="rId78"/>
    <p:sldId id="714" r:id="rId79"/>
    <p:sldId id="715" r:id="rId80"/>
    <p:sldId id="716" r:id="rId81"/>
    <p:sldId id="717" r:id="rId8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4FF"/>
    <a:srgbClr val="FFFF00"/>
    <a:srgbClr val="CC66FF"/>
    <a:srgbClr val="C3E2FF"/>
    <a:srgbClr val="FFCC00"/>
    <a:srgbClr val="002060"/>
    <a:srgbClr val="CCCCFF"/>
    <a:srgbClr val="AAE600"/>
    <a:srgbClr val="0C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379" autoAdjust="0"/>
  </p:normalViewPr>
  <p:slideViewPr>
    <p:cSldViewPr>
      <p:cViewPr varScale="1">
        <p:scale>
          <a:sx n="57" d="100"/>
          <a:sy n="57" d="100"/>
        </p:scale>
        <p:origin x="1800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28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Click to edit Master text styles</a:t>
            </a:r>
          </a:p>
          <a:p>
            <a:pPr lvl="1"/>
            <a:r>
              <a:rPr lang="es-ES"/>
              <a:t>Second level</a:t>
            </a:r>
          </a:p>
          <a:p>
            <a:pPr lvl="2"/>
            <a:r>
              <a:rPr lang="es-ES"/>
              <a:t>Third level</a:t>
            </a:r>
          </a:p>
          <a:p>
            <a:pPr lvl="3"/>
            <a:r>
              <a:rPr lang="es-ES"/>
              <a:t>Fourth level</a:t>
            </a:r>
          </a:p>
          <a:p>
            <a:pPr lvl="4"/>
            <a:r>
              <a:rPr lang="es-ES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CB639B-CC03-4920-A60D-3E4C72B47D60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9326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5743F-E35F-D925-9432-D570DF99E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4DCAD9-1DC2-6CDE-A666-B04FCA07A4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623DB0-3FFA-71AA-8BE0-E4CCE1FFE5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F7117-47BD-56E1-5D36-76A2C92084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51959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6B01E-C5D1-6F20-0D4B-5215238F5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937C25-AA4D-EC02-428B-9357C5FDFD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2BBB81-F94E-026D-6905-C93AD69E15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315369-6265-ECF2-1771-BFC3D8CB0D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8322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B8484-EBA6-65EB-968A-9EFC67D2A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8D46BF-7A67-BDAE-2747-2E6B403935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FB3C5E-A57B-B21D-2F5F-30ADCC7F88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72866-6971-1DAD-CB1D-1668C5CAB1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58852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B52E0-9175-EC37-BDE3-664D7AF1F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69B55D-B327-32E3-C47A-A68BB3CD8C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DBF16B-AB38-9C1B-26F5-F86403D37D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00C4EC-C4AD-05EB-6AB8-0F8244C2DB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14652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867DE-6861-1EAE-B8D4-BB9CECB39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7B854A-A944-646B-0A5E-4AAFA0B458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794EBD-0C34-05E5-8968-8EAD47C57B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B7ECBC-948B-FADB-FB98-D194265520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62058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C957B-C3A0-1024-360A-9A8013587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4D4B48-F818-540D-D5C8-DBC2587D49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7CAD02-E568-0C0D-B352-7D073CDBC3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B5D0B2-C9D8-A14D-C0CD-1276779CBF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56267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B16A5-A3D7-AD5F-1CFB-7E58C5D39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DA28FE-460E-FCDE-97B1-298FA90167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35CAF0-2FC5-1591-0184-7D817B3137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11C15D-4371-ED21-C79D-71B84492D8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77565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31FAE-06A9-5335-CDBC-9C1F8889F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6B4630-0C2A-282C-53BA-74E1B4156A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0ADBEC-929E-47E9-12E6-A49FEFE911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2F6129-66C2-A599-DBD6-48AD3139DA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39112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937CC-6CCE-D4EF-C3BA-67CD52C6C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C6DA44-913C-C036-F845-E093EA6FC6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665EC2-E67A-BC35-F621-50FB4EDF6A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4091F-BC76-E2D8-1EF5-C8B173B98C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81032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7952C-563F-56D0-051B-5D6E1CBBC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CC00BF-1DAB-B459-5BC3-7A5B2E4BD6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C8605-1B6E-066D-C003-A121B5B1CA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DF483-4504-FF68-3C63-F389C8F067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3256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ABF4E-332F-9A21-346E-516BABB0C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53913E-50B5-B023-9DCC-4A6D01F9BE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B1FB1B-8511-2095-3891-DBECC1539D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DB173-09FB-C9D7-8338-31BD9B6F37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45379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6E2C0-1248-2AA6-BDDD-35D13605F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1EAE10-598D-5AA3-F3DF-4394B73EC6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B90B49-2E73-835E-1650-8F012B95F8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301198-72D5-DF9B-B164-A590711F6E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31641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DFAD4-B2FC-41E1-6C6E-43411A212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89D356-F349-60D6-D766-BD0978E36A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8BD9BE-7C24-A437-44CC-42F4416D2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2488A-6AC0-1192-AA0E-40CC3E1942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62049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0A8A1-2412-7390-FB74-C67EDCD0E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E3FD1D-9EAE-1B3C-8FE0-88DB2F3DB2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1E74B2-67CA-A66F-A22A-47790F9F03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68614-BC61-821F-3FC0-C8AF312868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53856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35EF4-DE04-34A9-F612-CAD3933CB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069053-E3F4-04E1-3B69-E89DB6C388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F57330-F24C-C8EF-F395-D1168695A8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4D692B-B3EE-AA9D-894A-DE85FE28EA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55143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3803C-EBE4-14B3-5812-23243530F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BBC664-6DDE-42ED-D95D-5FBEEB11A8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8CDD87-EEE5-5393-0BE1-25D2844BD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111DCB-098B-7598-D124-7B6DD4DC33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8577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4BCCE-2015-CFD5-A020-555EE3AB5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17625A-5087-307B-EFFC-AD9D4CE537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F3B138-BD86-FFAF-D801-969DAC0978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97AFE-F288-3A05-8D46-DA0E97BA75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68985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196E3-A8BE-0D48-9F7D-1531177EC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4E67C6-839D-F6AD-1E95-223CCFF09D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54E1B2-B9AA-653A-EBB4-9CCCA3C5B1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99347-206C-0E56-ECB4-471762B127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63699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64101-CAD7-6DC4-E15F-8AE28E124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DD6E59-58AE-B98B-E239-BC029AC9BF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9D0FA4-2136-4257-A8FD-BA175F1F2C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4B15F0-BCA6-6FC5-A7B1-54E1A673DF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64591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70A33-0D37-5A62-E874-23A750A8D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59D9D5-7E6C-9AE7-B548-96BB0F403A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5D9CB4-3D05-2A0E-E43B-79F8B21EB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DAC058-D5CF-1F62-5248-E649576D4E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14574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4A2FE-6649-3600-40C4-59850FD43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97E081-31E1-B720-B7DD-41E16BEEED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21423F-BCDB-5006-DC38-0EC81BF738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69EF0-C435-2638-BD81-BADE537F83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0385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16BE9-BF71-053A-7B98-9CC742BD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6D657F-604E-2502-B49A-1506A80FA9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34D276-F945-D01C-969C-AC8E31672C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56241F-C7E2-1414-2882-CACF5249FA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30333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72F25-1B14-AA3C-A882-C6C9C3806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FB42EA-0F69-31FA-9530-6CB985FE41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03AAB3-1BAC-2601-183C-11DD1D9287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512800-BF9E-1AA4-7503-F8225210A8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58971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E2A43-5989-C900-9F09-067143EE0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2C03E6-A5E6-6E8C-3BC4-FAE9629419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D3354D-5F9C-4F40-F94B-A084D60286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E01A57-B3D0-1510-C150-5A6C8144AC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364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4AF46-A417-D7BD-76FC-A863DE06B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29CAC2-5D8C-8DB9-3961-EC578E3E0C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BE7542-7F88-96D1-2837-8284B6246D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0E4DD-4155-761B-C48F-33242C437C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770190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9AB7F-DB30-F2CA-CF68-B33083F83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B16DA2-B5F1-E420-A965-20C9D8ECB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BE5623-2F0A-FE32-51E3-3718799E4E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611D5B-1706-0A4A-157C-56C006DF1E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26578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30E28-3459-CD8A-F501-93C1AD244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166AB5-E215-62CB-6810-C5E7866BB8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1C3784-5EDD-4AD3-9E1C-D22FBC4D9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8445F-0EFF-C9DC-166C-7957094021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481236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69230-23AF-DF1E-526F-1F0867B47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3C5395-3CFD-5B30-1A12-D0202D7858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8095BE-64CB-E376-ABBA-F59242DA66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1CBE7-DB07-DE03-EC7F-6F760FAA08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8004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7B9C6-0F6F-CEB8-B5F7-53A9505AC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4AD5BD-236C-C3E4-64C9-E7EE7182A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29EAC7-ED28-1176-FD58-C2830212B2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D669BA-AFB8-FC89-8EDC-3256049149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978381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104DB-21E1-B39F-7DA1-462A23D1F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677E1C-EC1A-1F09-8B54-72625AC3BB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CED0F9-947A-5C75-26A5-62037C8BFC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53C2D3-56A2-6AA9-A26C-356C5BB2C1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39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167549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E0C83-0A44-AB31-D144-E16BD1C34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7431EF-E193-F31F-AB6E-21A970467F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1358DF-A123-F6C6-878C-4D281ECEC6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A901D-8842-1B39-716D-0ACF099BE5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159304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E533B-05EA-C8C8-7A36-B91D9C905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2788AC-50E7-A89B-279B-B2B8936AAC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10CE3D-5191-0578-409E-EA0C778DFD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994DE-EEED-D469-DAD5-83669AEF95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5709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CD4AF-EA17-7160-013A-332161AE0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637DA9-9C0B-320A-D8D0-AE499CABE1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496B03-FBEB-F97C-B0FD-B8AAAC92F6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01D05D-D8B1-AAFD-D3D9-84639C163F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24466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C146A-5D1D-D338-C7E4-7575DE26C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7DFF9C-FE86-B3FA-61B0-3F553088DE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E931E4-7645-D496-66B6-071DB67780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948FC-A479-7503-4B7E-3FA1BACEA1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8043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EFFB9-98CB-F0B0-331E-FA4E440F8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491C25-BFAC-85AE-2E64-B39D1DD8A4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63D4C1-C3DA-DACE-E137-E67D1DC8B9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AC68A8-20AC-624C-A4C6-9C5459D1D6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561284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F5FDD-452A-0693-1515-8F5875970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1007B1-7095-4453-8E68-D447A1D691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57FC5D-1626-A96E-D1CC-6F0EAECD0E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22CEE-65EE-DAC6-5680-CE2D486F55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624969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310FE-0382-0DA6-DB79-E18FB8318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A3338D-59EC-C072-F084-3265BDD621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AC7943-0EC8-33BF-7E9D-DB72C34E2E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A30C8-BAD0-73D7-2CD2-5D8E70AAD1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999512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C73D7-8E3E-16E9-F3E2-6FBE7A301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E51256-6D98-8D77-BE23-325C2E587C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11B27E-4B27-B4AC-DCB8-8295F52FC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A558CA-FE15-F2EC-F10A-79E36CDD7F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937935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DE3C4-81A7-913C-E870-6B0009166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DA24BB-9792-34FA-AF54-6F7CB7A1A3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FB56A2-87EF-EDB9-4515-697F3D640C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967597-BB1E-58A3-5417-663A5D54E1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952516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EF9DC-28EF-B52C-72DE-8F830DF74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1EF353-DAB2-82F7-EEDE-0BF8AC01B1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C3A38B-A893-CA4D-D51C-CAE2E27AA4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EB5DC9-162A-A812-51BE-609D3FF71B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266292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48C90-B424-9510-3A57-FFF141FDE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F7F884-A104-6279-5182-713FC92E58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4EA0DC-D415-213C-E905-E2C9A5F77B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678F44-4710-1BEA-4A3D-FB879BC60B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49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093829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E0CAA-B41D-0D69-6808-140DC1E53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4CC380-3D8D-69CF-F37E-7E058407DD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0196A0-6724-844D-22BC-E07062BFC7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FE65DF-1F22-7087-A1F9-DDF03F530E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10571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A3685-DE71-3D19-BCEC-7BCABE12C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F42F7D-37EF-DC48-568B-180059F93C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3579F2-BBA0-58FA-552D-9736EAB406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AB202-2866-CAC2-9CCA-8937F055AF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640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94624-8C4B-F094-FCC1-BFC0F2EFC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E7D2D4-E91D-36F7-EEDF-6DD8CC7533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A87327-105B-9668-DAC1-4AC4188EF0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05F95E-CB77-34C3-ADF5-C39A3CCA18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87167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8D971-F2FB-3B9E-C37F-DA60F503C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B7F102-69F4-BDB0-B573-307D9BB670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D55F3E-2005-1DB5-3BA6-A192193369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6DA06-EC3E-4FDB-6574-9D6323C5BB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236175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54FF3-9FCC-B48A-FF46-F266741EF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90E937-0392-6DBE-8532-989FF828A0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977437-EDDF-3EDB-E85F-5C5C12F43B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8BD56-2B9B-752A-EA3E-D8BDDE03DE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111096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5AC88-754B-53EB-A393-AB1E6E39D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F24B28-4A6A-D6FE-1989-05F3A33A03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455024-DE62-1886-C14D-49A2A2629D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CC2AC2-65E0-1C62-AC49-59A4376B3F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61418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E1245-10E6-9768-020F-1E931ED33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24462F-619E-DF8E-A7C5-06BA770728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0450CE-89AC-B28C-BDA2-02E0133B7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5391FE-E3D6-D811-98C5-3843E52FF8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838683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EC2C9-ED37-3166-CA4D-70C1F1FD3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EACCE6-C662-ABF4-11F5-C608ECED70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E21C39-4270-B2B4-C46C-D7DB503AF2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B852E-A1C4-E11E-5C2B-883BEF9561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295911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8E1E0-25AB-40B9-A06D-449B65ADE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276888-4EFB-5A42-A41E-F5AAA5E09E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5D2393-C564-EB85-4605-7C6F443E5F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CEB12-CE88-0E87-0CC6-71C6064700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054461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677065-5BD1-3940-4188-C7D950836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F7F186-2A76-385A-BDA4-FFC2F4A0D3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D049F1-B005-5A25-E003-0C0974A205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5A88D8-05C0-1864-2E1D-2E6CB2AAAF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456813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0F3A5-73B1-22A9-4CE9-2B712CED1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6B0404-E905-9901-DB20-D59382046D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678330-D07B-2091-6CA1-DE24C25A30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34F8D6-13BD-9F71-5AF3-E33E498291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59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173584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A7B6F-AFEA-782B-3A00-40314013D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B44A11-75BE-188D-C412-F22C462971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178343-F543-6B63-076B-55B0AFF6C4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379A81-FF65-01B5-22B9-FED3B2768A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208137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FEABF-CA46-A68F-3DF2-799E1CC50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C6EC98-E221-2699-A690-F265BD2FD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A8F0D6-CD9E-3DB5-F512-1B6D068EE5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6EC0D9-50FA-4C07-9176-B7DA236166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6859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3FF8A-C502-C0C5-4FF7-C9A2F74BF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B159EC-3C39-4049-BE34-059B274020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FB7CC0-D208-58E6-5A16-C06B86F4D9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FD222C-02F3-E003-549C-8B2089EC80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025752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FB253-F1BF-0A7A-B997-CA560A485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53582D-D8DD-2CCC-B096-EBD629BB81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B32715-C67E-F0A0-56E3-0A149C8896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774FF-B608-23B8-0D50-86C3AD21EE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648905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D8B9B-286E-DFC7-0851-F585C0070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D53C2E-D6CD-A917-A0BF-B1E2B16338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770BDD-3D23-E0E3-85B9-4C6FFD6A55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96EDD4-0CCB-A646-CC97-B57781E332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84183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C58C3-787F-BA79-76DF-48587EFBD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DEECAA-C107-CA16-29FC-2814DC43C0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3DB197-27BB-6F6B-1FAC-9D4E99077F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261914-EAC4-B98C-9D32-46D645E9CC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017201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77F85-91D2-CFFB-6950-FC2861392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003CCB-CE7A-80FA-8233-C582C8B638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D4A00C-415B-4B15-B5C1-5EA44DEF0B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B83E93-98AD-8E9F-4AD4-07F1777DAF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708983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9A09C-42AF-8A28-BB83-1AAB1002C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4C6CCC-BEA4-E3F2-BC9B-4DA67BE04E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19A28C-CB5B-9683-B2EC-F857836672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6A65C-C3AC-4F8F-FF4A-8092B90C21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96902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B4082-6031-5FCF-C583-5F1CB4385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7EF695-A2D9-5575-C4AF-6DB361676C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80C715-6842-7B05-399A-E18144400E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5A1AF1-9507-D964-509F-68A00BDC09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570736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8CE20-2735-EF73-707A-2658E458E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47EF8D-0603-8F5E-29E9-F56AF4BE79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A670C6-1A14-7D38-5C86-AABACBB74B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792506-D5D9-A257-50DD-A8193C65A1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860730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82118-504F-58FB-2B49-29CB41AAC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378561-B2F4-B0D0-D5F1-14937355A2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63F389-4E50-DF08-6EA7-32C0CEC303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C63AC7-12DC-8559-12DD-2B97ACF03D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69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077607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6EE35-E393-F653-9A65-516087903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304489-89FE-8F45-F8E4-422FFABA6F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3B38BE-7B5A-93FA-FAAA-C345CDDF2B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D17EE5-CD52-5FFC-22E6-E2B5181D8E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2064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B8359-41DE-8232-F963-120B5CF0B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2599C8-36E9-14AE-60F2-A9F1CF9481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3AACD5-6EDB-E114-DA42-E0AEFAF43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3BF4C-4A5B-9C23-4D02-1C7E95405D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8163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A5987-8678-D328-84E2-DE95D5499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836687-9FCA-A153-A3EE-519C518866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E3A3EE-97AF-DFD0-59E3-64346977FF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DE894-4334-EB1E-A1E5-F5BE57231C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050576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579A2-D32B-136F-A9C1-AA6375A5E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1EC183-18DC-DDB7-A35C-05E6BDD312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C1EEAC-C204-27E6-0DF2-0FA53B8882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B82C27-FA80-8578-78DC-91985E185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957574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86795-F19D-23FC-BE4A-551812492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715ABF-D8BF-24E9-F675-693681C0A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5BD6EE-8EEF-08EE-0FA4-7098ACEAEA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4E3094-6CAA-F02C-D487-3739BCDDEB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576251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AAD3F-01EE-812B-483A-FDAA829A0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547F14-16ED-8971-E76C-6B365B714B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1F4795-C114-A26E-3969-69B8307712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78E60E-2871-94C4-2C7D-63FDE48D5C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32160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61649-AD08-F016-CDF3-9CFE804F5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70BFC7-F65D-7416-3342-6EAACDB8ED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D53E52-AD9F-6047-1DFC-6490365FD5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F2A01E-F396-4B22-8808-7879C22A79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05123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5FBB9-614B-E4CB-844D-E29B0104B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77F2D8-97FC-C59B-021F-41CC7A6257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6DD79F-CC1D-6231-C4C6-A77D18B2C7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E9F206-99C8-3B0D-5E68-DF76D319B5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500955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C288C-C5B3-373A-6005-99AF116F2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1E0639-9AEF-A76D-E3C0-F4C384EFC2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1A17F9-862B-6713-3749-35B6F8CF42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2AE36-B1C1-E890-80F0-EAB201BE5B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585174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6FF52-3EE5-B554-F474-324B941D1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54F1F5-E58D-F8C5-1367-5DB1CF391B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C13865-B8F3-E443-65CE-E0BFB2BF2A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E7F72-7296-4BAE-B38A-1313AE9E3F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75766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627B8-10C9-821E-90E7-5D313F087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58CE63-A4FB-8F73-D27D-0130132A5E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84EF6-58C6-DE43-7D8C-AC6010443F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D9C479-9B63-0A79-552E-EAFF2A84AA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79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259883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86129-7559-8F39-7EF7-C3CE72EB4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50D90B-9152-E7B0-208E-3E62B235C3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9B8E80-4B80-7A50-3AAD-4BEF22C66D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E04A3B-BB6A-BC44-C0B1-A17298F103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80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4759016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F0A67-4E8C-DA26-84AD-6A0734FB3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C4B559-60C5-ECEE-5B64-5D4125F4E2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E89BBD-A07F-99E1-201C-7D7BA0DF8C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32795-D9F8-7448-60FE-60C823621B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81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010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78F70-C6C0-CE14-B428-B21E7E96A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091711-6786-B544-5B92-7BAD7AB4A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034AA9-DEF5-0F66-6F79-4A6BE57E5C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E3CF9B-07FA-8744-708B-51E540BCDD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9650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F3CE9-FB47-ACED-C441-7ED1CC69F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2D5242-D28C-B583-3718-F1A66F791E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CF4019-BB28-F902-D0DC-D2612FF314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A71BF2-ECF9-E494-AA65-DB043D27CC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639B-CC03-4920-A60D-3E4C72B47D60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5520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73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13AF8-A5D5-FDED-2EC3-454AF8A6B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CC0C9D-95CA-C82C-DCE0-0398772063A4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C497C2-5E16-5FF9-1DAD-AC6CD8A4311B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D07A07-CDAA-8FEA-7FC4-F0AF0AE6054A}"/>
              </a:ext>
            </a:extLst>
          </p:cNvPr>
          <p:cNvSpPr txBox="1"/>
          <p:nvPr/>
        </p:nvSpPr>
        <p:spPr>
          <a:xfrm>
            <a:off x="4580235" y="747332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EE5E85-6186-A137-1BBD-417F96B51659}"/>
              </a:ext>
            </a:extLst>
          </p:cNvPr>
          <p:cNvSpPr txBox="1"/>
          <p:nvPr/>
        </p:nvSpPr>
        <p:spPr>
          <a:xfrm>
            <a:off x="4572000" y="1095441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E7480A-C1E2-A738-30D4-746F2433D688}"/>
              </a:ext>
            </a:extLst>
          </p:cNvPr>
          <p:cNvSpPr txBox="1"/>
          <p:nvPr/>
        </p:nvSpPr>
        <p:spPr>
          <a:xfrm>
            <a:off x="4572319" y="14435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147449-9915-EF48-1002-05510BAA5D98}"/>
              </a:ext>
            </a:extLst>
          </p:cNvPr>
          <p:cNvSpPr txBox="1"/>
          <p:nvPr/>
        </p:nvSpPr>
        <p:spPr>
          <a:xfrm>
            <a:off x="4580235" y="17806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4C2C4C-0095-69BE-D604-B8EFB2AFBFD6}"/>
              </a:ext>
            </a:extLst>
          </p:cNvPr>
          <p:cNvSpPr txBox="1"/>
          <p:nvPr/>
        </p:nvSpPr>
        <p:spPr>
          <a:xfrm>
            <a:off x="4586928" y="212888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7EDAC7-08FD-F528-9313-20C8B05F214F}"/>
              </a:ext>
            </a:extLst>
          </p:cNvPr>
          <p:cNvSpPr txBox="1"/>
          <p:nvPr/>
        </p:nvSpPr>
        <p:spPr>
          <a:xfrm>
            <a:off x="4580235" y="247230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E81688-4085-4045-AB22-8E852731C663}"/>
              </a:ext>
            </a:extLst>
          </p:cNvPr>
          <p:cNvSpPr txBox="1"/>
          <p:nvPr/>
        </p:nvSpPr>
        <p:spPr>
          <a:xfrm>
            <a:off x="4586928" y="280426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F941C21E-ABF8-354A-363E-98463E40F0B3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3:1-5</a:t>
            </a: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BCCFF85B-6101-766A-61E0-7F207345534D}"/>
              </a:ext>
            </a:extLst>
          </p:cNvPr>
          <p:cNvSpPr txBox="1"/>
          <p:nvPr/>
        </p:nvSpPr>
        <p:spPr>
          <a:xfrm>
            <a:off x="-15247" y="476672"/>
            <a:ext cx="4615611" cy="5328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Pero la serpiente era astuta, más que todos los animales del campo que Jehová Dios había hecho; la cual dijo a la mujer: ¿Conque Dios os ha dicho: No comáis de todo árbol del huerto? Y la mujer respondió a la serpiente: Del fruto de los árboles del huerto podemos comer; pero del fruto del árbol que está en medio del huerto dijo Dios: No comeréis de él, ni le tocaréis, para que no muráis. Entonces la serpiente dijo a la mujer: No moriréis; sino que sabe Dios que el día que comáis de él, serán abiertos vuestros ojos, y seréis como Dios, sabiendo el bien y el mal.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CE9E48-D5B1-EC4A-5151-17385E9F27D1}"/>
              </a:ext>
            </a:extLst>
          </p:cNvPr>
          <p:cNvSpPr txBox="1"/>
          <p:nvPr/>
        </p:nvSpPr>
        <p:spPr>
          <a:xfrm>
            <a:off x="4607496" y="3159381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 de Satanás: trata de distorsionar 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carácter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sembrando desconfianza</a:t>
            </a:r>
          </a:p>
        </p:txBody>
      </p:sp>
    </p:spTree>
    <p:extLst>
      <p:ext uri="{BB962C8B-B14F-4D97-AF65-F5344CB8AC3E}">
        <p14:creationId xmlns:p14="http://schemas.microsoft.com/office/powerpoint/2010/main" val="372773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0933-F03A-D7D5-A62A-E7D226B3D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DB8A1B-408B-C708-CE04-5CE1F9CDEB33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73E676-998D-B3BD-9F17-4EE2BFA7181C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E4C000-7EA7-CBCC-5470-AE98D7201314}"/>
              </a:ext>
            </a:extLst>
          </p:cNvPr>
          <p:cNvSpPr txBox="1"/>
          <p:nvPr/>
        </p:nvSpPr>
        <p:spPr>
          <a:xfrm>
            <a:off x="4580235" y="747332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F8B67C-8631-E743-E793-28F342770D61}"/>
              </a:ext>
            </a:extLst>
          </p:cNvPr>
          <p:cNvSpPr txBox="1"/>
          <p:nvPr/>
        </p:nvSpPr>
        <p:spPr>
          <a:xfrm>
            <a:off x="4572000" y="1095441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7BFE1D-4E5D-35E9-1215-AC4F4E9E6A2C}"/>
              </a:ext>
            </a:extLst>
          </p:cNvPr>
          <p:cNvSpPr txBox="1"/>
          <p:nvPr/>
        </p:nvSpPr>
        <p:spPr>
          <a:xfrm>
            <a:off x="4572319" y="14435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0AD18F-7832-9C98-39A8-37BFF1C2CA40}"/>
              </a:ext>
            </a:extLst>
          </p:cNvPr>
          <p:cNvSpPr txBox="1"/>
          <p:nvPr/>
        </p:nvSpPr>
        <p:spPr>
          <a:xfrm>
            <a:off x="4580235" y="17806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4C900-9263-983E-5CFD-C0802EBE12A0}"/>
              </a:ext>
            </a:extLst>
          </p:cNvPr>
          <p:cNvSpPr txBox="1"/>
          <p:nvPr/>
        </p:nvSpPr>
        <p:spPr>
          <a:xfrm>
            <a:off x="4586928" y="212888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7BCBC5-1729-CCBE-7AC6-BD45AE9A012C}"/>
              </a:ext>
            </a:extLst>
          </p:cNvPr>
          <p:cNvSpPr txBox="1"/>
          <p:nvPr/>
        </p:nvSpPr>
        <p:spPr>
          <a:xfrm>
            <a:off x="4580235" y="247230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9A1ADC-FCB0-DD29-B6E7-E8A14188B45D}"/>
              </a:ext>
            </a:extLst>
          </p:cNvPr>
          <p:cNvSpPr txBox="1"/>
          <p:nvPr/>
        </p:nvSpPr>
        <p:spPr>
          <a:xfrm>
            <a:off x="4586928" y="280426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F704D8D7-4CF3-AB6E-24B1-B050FDCA7AC9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3:1-5</a:t>
            </a: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F1FF2F1B-5865-FDD8-3831-A4196B16B450}"/>
              </a:ext>
            </a:extLst>
          </p:cNvPr>
          <p:cNvSpPr txBox="1"/>
          <p:nvPr/>
        </p:nvSpPr>
        <p:spPr>
          <a:xfrm>
            <a:off x="-15247" y="476672"/>
            <a:ext cx="4615611" cy="5328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Pero la serpiente era astuta, más que todos los animales del campo que Jehová Dios había hecho; la cual dijo a la mujer:</a:t>
            </a:r>
            <a:r>
              <a:rPr lang="es-ES" sz="2400" dirty="0">
                <a:latin typeface="Calibri"/>
              </a:rPr>
              <a:t> ¿Conque Dios os ha dicho: No comáis de todo árbol del huerto? Y la mujer respondió a la serpiente: Del fruto de los árboles del huerto podemos comer; pero del fruto del árbol que está en medio del huerto dijo Dios: No comeréis de él, ni le tocaréis, para que no muráis. Entonces la serpiente dijo a la mujer: No moriréis; sino que sabe Dios que el día que comáis de él, serán abiertos vuestros ojos, y seréis como Dios, sabiendo el bien y el mal.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CC797B-07DE-3C93-F306-A8001FE63C68}"/>
              </a:ext>
            </a:extLst>
          </p:cNvPr>
          <p:cNvSpPr txBox="1"/>
          <p:nvPr/>
        </p:nvSpPr>
        <p:spPr>
          <a:xfrm>
            <a:off x="4607496" y="3159381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 de Satanás: trata de distorsionar 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carácter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sembrando desconfianza</a:t>
            </a:r>
          </a:p>
        </p:txBody>
      </p:sp>
    </p:spTree>
    <p:extLst>
      <p:ext uri="{BB962C8B-B14F-4D97-AF65-F5344CB8AC3E}">
        <p14:creationId xmlns:p14="http://schemas.microsoft.com/office/powerpoint/2010/main" val="1215065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9E38B-5BEA-8623-9A76-D095AF2A4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A1A0FA-E058-6A93-7069-475632FCF586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603884-833E-0708-D299-BBD166F4F283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D9B0AD-9184-1A0B-16BA-D906F9A83CE2}"/>
              </a:ext>
            </a:extLst>
          </p:cNvPr>
          <p:cNvSpPr txBox="1"/>
          <p:nvPr/>
        </p:nvSpPr>
        <p:spPr>
          <a:xfrm>
            <a:off x="4580235" y="747332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4FCC78-93E4-6CB8-885E-1B78C241C26B}"/>
              </a:ext>
            </a:extLst>
          </p:cNvPr>
          <p:cNvSpPr txBox="1"/>
          <p:nvPr/>
        </p:nvSpPr>
        <p:spPr>
          <a:xfrm>
            <a:off x="4572000" y="1095441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FE9F62-6F0F-934D-64BD-8F809CA84037}"/>
              </a:ext>
            </a:extLst>
          </p:cNvPr>
          <p:cNvSpPr txBox="1"/>
          <p:nvPr/>
        </p:nvSpPr>
        <p:spPr>
          <a:xfrm>
            <a:off x="4572319" y="14435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14C64E-C6F4-B9EB-59B8-7635B702BF80}"/>
              </a:ext>
            </a:extLst>
          </p:cNvPr>
          <p:cNvSpPr txBox="1"/>
          <p:nvPr/>
        </p:nvSpPr>
        <p:spPr>
          <a:xfrm>
            <a:off x="4580235" y="17806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FD705A-8119-4B40-7643-1BBC859E0C5E}"/>
              </a:ext>
            </a:extLst>
          </p:cNvPr>
          <p:cNvSpPr txBox="1"/>
          <p:nvPr/>
        </p:nvSpPr>
        <p:spPr>
          <a:xfrm>
            <a:off x="4586928" y="212888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BE3DE2-AE09-F20A-DEB1-166E4546E6E8}"/>
              </a:ext>
            </a:extLst>
          </p:cNvPr>
          <p:cNvSpPr txBox="1"/>
          <p:nvPr/>
        </p:nvSpPr>
        <p:spPr>
          <a:xfrm>
            <a:off x="4580235" y="247230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388181-4576-F5FE-50FD-625A64BBE185}"/>
              </a:ext>
            </a:extLst>
          </p:cNvPr>
          <p:cNvSpPr txBox="1"/>
          <p:nvPr/>
        </p:nvSpPr>
        <p:spPr>
          <a:xfrm>
            <a:off x="4586928" y="280426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BA02C445-0F8A-B115-FC8B-23D76610746A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3:1-5</a:t>
            </a: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0BC85217-61F9-493F-CA0D-FD61CB487DB3}"/>
              </a:ext>
            </a:extLst>
          </p:cNvPr>
          <p:cNvSpPr txBox="1"/>
          <p:nvPr/>
        </p:nvSpPr>
        <p:spPr>
          <a:xfrm>
            <a:off x="-15247" y="476672"/>
            <a:ext cx="4615611" cy="5328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Pero la serpiente era astuta, más que todos los animales del campo que Jehová Dios había hecho; la cual dijo a la mujer: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¿Conque Dios os ha dicho: No comáis de todo árbol del huerto? </a:t>
            </a:r>
            <a:r>
              <a:rPr lang="es-ES" sz="2400" dirty="0">
                <a:latin typeface="Calibri"/>
              </a:rPr>
              <a:t>Y la mujer respondió a la serpiente: Del fruto de los árboles del huerto podemos comer; pero del fruto del árbol que está en medio del huerto dijo Dios: No comeréis de él, ni le tocaréis, para que no muráis. Entonces la serpiente dijo a la mujer: No moriréis; sino que sabe Dios que el día que comáis de él, serán abiertos vuestros ojos, y seréis como Dios, sabiendo el bien y el mal.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8EBC5B-6BC0-6EE4-24A8-1092CA7B76B2}"/>
              </a:ext>
            </a:extLst>
          </p:cNvPr>
          <p:cNvSpPr txBox="1"/>
          <p:nvPr/>
        </p:nvSpPr>
        <p:spPr>
          <a:xfrm>
            <a:off x="4607496" y="3159381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 de Satanás: trata de distorsionar 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carácter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sembrando desconfianza</a:t>
            </a:r>
          </a:p>
        </p:txBody>
      </p:sp>
    </p:spTree>
    <p:extLst>
      <p:ext uri="{BB962C8B-B14F-4D97-AF65-F5344CB8AC3E}">
        <p14:creationId xmlns:p14="http://schemas.microsoft.com/office/powerpoint/2010/main" val="2958262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5A2B7-C833-25A1-005E-E4E4834CD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8CC0C1-2561-AFBF-985A-CFD9585DE8D4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F6F74E-FF2B-9E38-D7E1-B3AA5ED0AF92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BA2754-CE54-C5DC-7F6A-B9126EDAA763}"/>
              </a:ext>
            </a:extLst>
          </p:cNvPr>
          <p:cNvSpPr txBox="1"/>
          <p:nvPr/>
        </p:nvSpPr>
        <p:spPr>
          <a:xfrm>
            <a:off x="4580235" y="747332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1C411A-F1B8-CE78-F09F-3D2D53BD81B6}"/>
              </a:ext>
            </a:extLst>
          </p:cNvPr>
          <p:cNvSpPr txBox="1"/>
          <p:nvPr/>
        </p:nvSpPr>
        <p:spPr>
          <a:xfrm>
            <a:off x="4572000" y="1095441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56DE27-EDD2-BCC9-9ECB-93E875E56D00}"/>
              </a:ext>
            </a:extLst>
          </p:cNvPr>
          <p:cNvSpPr txBox="1"/>
          <p:nvPr/>
        </p:nvSpPr>
        <p:spPr>
          <a:xfrm>
            <a:off x="4572319" y="14435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388D56-CE9F-A7C9-191C-6644B90418E0}"/>
              </a:ext>
            </a:extLst>
          </p:cNvPr>
          <p:cNvSpPr txBox="1"/>
          <p:nvPr/>
        </p:nvSpPr>
        <p:spPr>
          <a:xfrm>
            <a:off x="4580235" y="17806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9F3441-2B36-3BA4-3AFD-11E7C9231C9D}"/>
              </a:ext>
            </a:extLst>
          </p:cNvPr>
          <p:cNvSpPr txBox="1"/>
          <p:nvPr/>
        </p:nvSpPr>
        <p:spPr>
          <a:xfrm>
            <a:off x="4586928" y="212888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816635-B031-918B-3D55-FAE6C45116C9}"/>
              </a:ext>
            </a:extLst>
          </p:cNvPr>
          <p:cNvSpPr txBox="1"/>
          <p:nvPr/>
        </p:nvSpPr>
        <p:spPr>
          <a:xfrm>
            <a:off x="4580235" y="247230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1B85C2-7FAE-DEEB-7ABC-A453B0DE2BA3}"/>
              </a:ext>
            </a:extLst>
          </p:cNvPr>
          <p:cNvSpPr txBox="1"/>
          <p:nvPr/>
        </p:nvSpPr>
        <p:spPr>
          <a:xfrm>
            <a:off x="4586928" y="280426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01FDFE5E-4C15-240C-E6D7-5ED044824FA2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3:1-5</a:t>
            </a: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73EAA793-08AF-92EE-9C23-6EBD45673C28}"/>
              </a:ext>
            </a:extLst>
          </p:cNvPr>
          <p:cNvSpPr txBox="1"/>
          <p:nvPr/>
        </p:nvSpPr>
        <p:spPr>
          <a:xfrm>
            <a:off x="-15247" y="476672"/>
            <a:ext cx="4615611" cy="5328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Pero la serpiente era astuta, más que todos los animales del campo que Jehová Dios había hecho; la cual dijo a la mujer: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¿Conque Dios os ha dicho: No comáis de todo árbol del huerto?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la mujer respondió a la serpiente: Del fruto de los árboles del huerto podemos comer; pero del fruto del árbol que está en medio del huerto dijo Dios: No comeréis de él, ni le tocaréis, para que no muráis.</a:t>
            </a:r>
            <a:r>
              <a:rPr lang="es-ES" sz="2400" dirty="0">
                <a:latin typeface="Calibri"/>
              </a:rPr>
              <a:t> Entonces la serpiente dijo a la mujer: No moriréis; sino que sabe Dios que el día que comáis de él, serán abiertos vuestros ojos, y seréis como Dios, sabiendo el bien y el mal.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849BDF-5315-F22E-EEE1-A59027EC5267}"/>
              </a:ext>
            </a:extLst>
          </p:cNvPr>
          <p:cNvSpPr txBox="1"/>
          <p:nvPr/>
        </p:nvSpPr>
        <p:spPr>
          <a:xfrm>
            <a:off x="4607496" y="3159381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 de Satanás: trata de distorsionar 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carácter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sembrando desconfianza</a:t>
            </a:r>
          </a:p>
        </p:txBody>
      </p:sp>
    </p:spTree>
    <p:extLst>
      <p:ext uri="{BB962C8B-B14F-4D97-AF65-F5344CB8AC3E}">
        <p14:creationId xmlns:p14="http://schemas.microsoft.com/office/powerpoint/2010/main" val="549118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2EE11-EC1B-8559-63D4-C5F3FCD1A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0F440A-D82A-AA48-6A47-67212820B70B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D9CC2B-07E1-9E3F-4D44-0B2C2407C07F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76B25B-83A6-D73B-C1B7-5E99FBC59CD0}"/>
              </a:ext>
            </a:extLst>
          </p:cNvPr>
          <p:cNvSpPr txBox="1"/>
          <p:nvPr/>
        </p:nvSpPr>
        <p:spPr>
          <a:xfrm>
            <a:off x="4580235" y="747332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CCAF0C-92F9-B135-E208-3D6E59F8C8A2}"/>
              </a:ext>
            </a:extLst>
          </p:cNvPr>
          <p:cNvSpPr txBox="1"/>
          <p:nvPr/>
        </p:nvSpPr>
        <p:spPr>
          <a:xfrm>
            <a:off x="4572000" y="1095441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52626F-5F34-5CB8-59BD-235B8D306548}"/>
              </a:ext>
            </a:extLst>
          </p:cNvPr>
          <p:cNvSpPr txBox="1"/>
          <p:nvPr/>
        </p:nvSpPr>
        <p:spPr>
          <a:xfrm>
            <a:off x="4572319" y="14435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22BF5F-C599-50AC-6628-9CB26739FF76}"/>
              </a:ext>
            </a:extLst>
          </p:cNvPr>
          <p:cNvSpPr txBox="1"/>
          <p:nvPr/>
        </p:nvSpPr>
        <p:spPr>
          <a:xfrm>
            <a:off x="4580235" y="17806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3CF1C5-D9CA-E282-F1FD-06D9BF7BF45F}"/>
              </a:ext>
            </a:extLst>
          </p:cNvPr>
          <p:cNvSpPr txBox="1"/>
          <p:nvPr/>
        </p:nvSpPr>
        <p:spPr>
          <a:xfrm>
            <a:off x="4586928" y="212888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271A1B-0F80-E67C-BD4B-69D96976F8CA}"/>
              </a:ext>
            </a:extLst>
          </p:cNvPr>
          <p:cNvSpPr txBox="1"/>
          <p:nvPr/>
        </p:nvSpPr>
        <p:spPr>
          <a:xfrm>
            <a:off x="4580235" y="247230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A5C95C-7F11-2161-EC20-58E5569E5524}"/>
              </a:ext>
            </a:extLst>
          </p:cNvPr>
          <p:cNvSpPr txBox="1"/>
          <p:nvPr/>
        </p:nvSpPr>
        <p:spPr>
          <a:xfrm>
            <a:off x="4586928" y="280426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A89D6BAD-1279-5A85-6241-AB36B012C56A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3:1-5</a:t>
            </a: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53D1CDC8-5D23-9E3B-39A3-BB60DE2D974D}"/>
              </a:ext>
            </a:extLst>
          </p:cNvPr>
          <p:cNvSpPr txBox="1"/>
          <p:nvPr/>
        </p:nvSpPr>
        <p:spPr>
          <a:xfrm>
            <a:off x="-15247" y="476672"/>
            <a:ext cx="4615611" cy="5328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Pero la serpiente era astuta, más que todos los animales del campo que Jehová Dios había hecho; la cual dijo a la mujer: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¿Conque Dios os ha dicho: No comáis de todo árbol del huerto?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la mujer respondió a la serpiente: Del fruto de los árboles del huerto podemos comer; pero del fruto del árbol que está en medio del huerto dijo Dios: No comeréis de él, ni le tocaréis, para que no muráis.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Entonces la serpiente dijo a la mujer: No moriréis; </a:t>
            </a:r>
            <a:r>
              <a:rPr lang="es-ES" sz="2400" dirty="0">
                <a:latin typeface="Calibri"/>
              </a:rPr>
              <a:t>sino que sabe Dios que el día que comáis de él, serán abiertos vuestros ojos, y seréis como Dios, sabiendo el bien y el mal.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8EC211-5763-5A4F-B5C0-1FB36BACF9DE}"/>
              </a:ext>
            </a:extLst>
          </p:cNvPr>
          <p:cNvSpPr txBox="1"/>
          <p:nvPr/>
        </p:nvSpPr>
        <p:spPr>
          <a:xfrm>
            <a:off x="4607496" y="3159381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 de Satanás: trata de distorsionar 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carácter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sembrando desconfianza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1ECDB6-4EC1-DF76-EFF4-083142D8FF14}"/>
              </a:ext>
            </a:extLst>
          </p:cNvPr>
          <p:cNvSpPr txBox="1"/>
          <p:nvPr/>
        </p:nvSpPr>
        <p:spPr>
          <a:xfrm>
            <a:off x="4611025" y="3761759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Satanás sugirió:  “No puedes confiar en Dios” porque Él esta mintiendo</a:t>
            </a:r>
          </a:p>
        </p:txBody>
      </p:sp>
    </p:spTree>
    <p:extLst>
      <p:ext uri="{BB962C8B-B14F-4D97-AF65-F5344CB8AC3E}">
        <p14:creationId xmlns:p14="http://schemas.microsoft.com/office/powerpoint/2010/main" val="195646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97102-1D22-BC1F-4306-8D36A5E69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946E08-32F3-74C9-CC65-37AF9228EC01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EB1048-FE77-2904-2653-5BB934B95A65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CE7B08-A5AA-8E32-F4BE-1006828678B3}"/>
              </a:ext>
            </a:extLst>
          </p:cNvPr>
          <p:cNvSpPr txBox="1"/>
          <p:nvPr/>
        </p:nvSpPr>
        <p:spPr>
          <a:xfrm>
            <a:off x="4580235" y="747332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A42923-50A0-E936-12FF-E15F753BAFCD}"/>
              </a:ext>
            </a:extLst>
          </p:cNvPr>
          <p:cNvSpPr txBox="1"/>
          <p:nvPr/>
        </p:nvSpPr>
        <p:spPr>
          <a:xfrm>
            <a:off x="4572000" y="1095441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577271-618B-49F9-C609-EB0C93263CB8}"/>
              </a:ext>
            </a:extLst>
          </p:cNvPr>
          <p:cNvSpPr txBox="1"/>
          <p:nvPr/>
        </p:nvSpPr>
        <p:spPr>
          <a:xfrm>
            <a:off x="4572319" y="14435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CC15E4-C321-3DBA-F157-5BECFC2870E8}"/>
              </a:ext>
            </a:extLst>
          </p:cNvPr>
          <p:cNvSpPr txBox="1"/>
          <p:nvPr/>
        </p:nvSpPr>
        <p:spPr>
          <a:xfrm>
            <a:off x="4580235" y="17806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D5A2BE-F8B0-12DB-1FC9-F363447BB64F}"/>
              </a:ext>
            </a:extLst>
          </p:cNvPr>
          <p:cNvSpPr txBox="1"/>
          <p:nvPr/>
        </p:nvSpPr>
        <p:spPr>
          <a:xfrm>
            <a:off x="4586928" y="212888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C8D2E8-3C09-D20B-42AE-B4FA2D20DCC2}"/>
              </a:ext>
            </a:extLst>
          </p:cNvPr>
          <p:cNvSpPr txBox="1"/>
          <p:nvPr/>
        </p:nvSpPr>
        <p:spPr>
          <a:xfrm>
            <a:off x="4580235" y="247230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DF434D-966D-4A42-370F-DDFDF060FE78}"/>
              </a:ext>
            </a:extLst>
          </p:cNvPr>
          <p:cNvSpPr txBox="1"/>
          <p:nvPr/>
        </p:nvSpPr>
        <p:spPr>
          <a:xfrm>
            <a:off x="4586928" y="280426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D3A28664-F6D3-567B-269D-842EB48F30CB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3:1-5</a:t>
            </a: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7B17CAC8-FFB5-B64E-C571-1B44FD6D3AFE}"/>
              </a:ext>
            </a:extLst>
          </p:cNvPr>
          <p:cNvSpPr txBox="1"/>
          <p:nvPr/>
        </p:nvSpPr>
        <p:spPr>
          <a:xfrm>
            <a:off x="-15247" y="476672"/>
            <a:ext cx="4615611" cy="5328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Pero la serpiente era astuta, más que todos los animales del campo que Jehová Dios había hecho; la cual dijo a la mujer: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¿Conque Dios os ha dicho: No comáis de todo árbol del huerto?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la mujer respondió a la serpiente: Del fruto de los árboles del huerto podemos comer; pero del fruto del árbol que está en medio del huerto dijo Dios: No comeréis de él, ni le tocaréis, para que no muráis.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Entonces la serpiente dijo a la mujer: No moriréis;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sino que sabe Dios que el día que comáis de él, serán abiertos vuestros ojos, </a:t>
            </a:r>
            <a:r>
              <a:rPr lang="es-ES" sz="2400" dirty="0">
                <a:latin typeface="Calibri"/>
              </a:rPr>
              <a:t>y seréis como Dios, sabiendo el bien y el mal.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B43D69-B5D6-463F-8CEF-6CDA254AD348}"/>
              </a:ext>
            </a:extLst>
          </p:cNvPr>
          <p:cNvSpPr txBox="1"/>
          <p:nvPr/>
        </p:nvSpPr>
        <p:spPr>
          <a:xfrm>
            <a:off x="4607496" y="3159381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 de Satanás: trata de distorsionar 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carácter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sembrando desconfianza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761872-A46E-01EE-0DD8-3B12AD0736BB}"/>
              </a:ext>
            </a:extLst>
          </p:cNvPr>
          <p:cNvSpPr txBox="1"/>
          <p:nvPr/>
        </p:nvSpPr>
        <p:spPr>
          <a:xfrm>
            <a:off x="4621686" y="434486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Satanás sugirió:  “Dios te está ocultando algo”, por eso te prohíbe comer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55D416-E152-6358-7468-91B2ED6AA2BB}"/>
              </a:ext>
            </a:extLst>
          </p:cNvPr>
          <p:cNvSpPr txBox="1"/>
          <p:nvPr/>
        </p:nvSpPr>
        <p:spPr>
          <a:xfrm>
            <a:off x="4611025" y="3761759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Satanás sugirió:  “No puedes confiar en Dios” porque Él esta mintiendo</a:t>
            </a:r>
          </a:p>
        </p:txBody>
      </p:sp>
    </p:spTree>
    <p:extLst>
      <p:ext uri="{BB962C8B-B14F-4D97-AF65-F5344CB8AC3E}">
        <p14:creationId xmlns:p14="http://schemas.microsoft.com/office/powerpoint/2010/main" val="87263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C724B-195B-0A3E-8B0A-FAAA85694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D7F9E5-B72A-6AA3-71A6-558933B8D03B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3A5C5C-6D92-508F-3780-15E00C5F4E8F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9035AA-5C5C-A71F-7929-BE317B76F6D6}"/>
              </a:ext>
            </a:extLst>
          </p:cNvPr>
          <p:cNvSpPr txBox="1"/>
          <p:nvPr/>
        </p:nvSpPr>
        <p:spPr>
          <a:xfrm>
            <a:off x="4580235" y="747332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CD440C-C2B1-6577-E011-4E34838CF583}"/>
              </a:ext>
            </a:extLst>
          </p:cNvPr>
          <p:cNvSpPr txBox="1"/>
          <p:nvPr/>
        </p:nvSpPr>
        <p:spPr>
          <a:xfrm>
            <a:off x="4572000" y="1095441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63B411-FF69-9F05-6A44-A5FD904EC739}"/>
              </a:ext>
            </a:extLst>
          </p:cNvPr>
          <p:cNvSpPr txBox="1"/>
          <p:nvPr/>
        </p:nvSpPr>
        <p:spPr>
          <a:xfrm>
            <a:off x="4572319" y="14435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ED9A53-45FF-1A09-A1B9-39D833D49510}"/>
              </a:ext>
            </a:extLst>
          </p:cNvPr>
          <p:cNvSpPr txBox="1"/>
          <p:nvPr/>
        </p:nvSpPr>
        <p:spPr>
          <a:xfrm>
            <a:off x="4580235" y="17806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E03402-DD57-ACC4-B666-A6FD09C8BA23}"/>
              </a:ext>
            </a:extLst>
          </p:cNvPr>
          <p:cNvSpPr txBox="1"/>
          <p:nvPr/>
        </p:nvSpPr>
        <p:spPr>
          <a:xfrm>
            <a:off x="4586928" y="212888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75142E-1018-FB51-560F-A24D2F67C401}"/>
              </a:ext>
            </a:extLst>
          </p:cNvPr>
          <p:cNvSpPr txBox="1"/>
          <p:nvPr/>
        </p:nvSpPr>
        <p:spPr>
          <a:xfrm>
            <a:off x="4580235" y="247230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B40176-E802-E0A6-C321-DDEACE4C8774}"/>
              </a:ext>
            </a:extLst>
          </p:cNvPr>
          <p:cNvSpPr txBox="1"/>
          <p:nvPr/>
        </p:nvSpPr>
        <p:spPr>
          <a:xfrm>
            <a:off x="4586928" y="280426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F52FB057-8910-AAB5-5459-164B80AE7199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3:1-5</a:t>
            </a: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8D45C9D5-C28D-421E-C244-0CE510D94ED2}"/>
              </a:ext>
            </a:extLst>
          </p:cNvPr>
          <p:cNvSpPr txBox="1"/>
          <p:nvPr/>
        </p:nvSpPr>
        <p:spPr>
          <a:xfrm>
            <a:off x="-15247" y="476672"/>
            <a:ext cx="4615611" cy="5328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Pero la serpiente era astuta, más que todos los animales del campo que Jehová Dios había hecho; la cual dijo a la mujer: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¿Conque Dios os ha dicho: No comáis de todo árbol del huerto?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la mujer respondió a la serpiente: Del fruto de los árboles del huerto podemos comer; pero del fruto del árbol que está en medio del huerto dijo Dios: No comeréis de él, ni le tocaréis, para que no muráis.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Entonces la serpiente dijo a la mujer: No moriréis;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sino que sabe Dios que el día que comáis de él, serán abiertos vuestros ojos,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seréis como Dios, sabiendo el bien y el mal.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5850AB-DBDB-740A-4796-46D2FCA9911A}"/>
              </a:ext>
            </a:extLst>
          </p:cNvPr>
          <p:cNvSpPr txBox="1"/>
          <p:nvPr/>
        </p:nvSpPr>
        <p:spPr>
          <a:xfrm>
            <a:off x="4607496" y="3159381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 de Satanás: trata de distorsionar 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carácter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sembrando desconfianza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33542B-178F-4DB7-1EA9-5BF91556A7F1}"/>
              </a:ext>
            </a:extLst>
          </p:cNvPr>
          <p:cNvSpPr txBox="1"/>
          <p:nvPr/>
        </p:nvSpPr>
        <p:spPr>
          <a:xfrm>
            <a:off x="4611025" y="3761759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Satanás sugirió:  “No puedes confiar en Dios” porque Él esta mintiendo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E1B624-20D7-280F-847B-C9A75AA6B2AA}"/>
              </a:ext>
            </a:extLst>
          </p:cNvPr>
          <p:cNvSpPr txBox="1"/>
          <p:nvPr/>
        </p:nvSpPr>
        <p:spPr>
          <a:xfrm>
            <a:off x="4621686" y="434486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Satanás sugirió:  “Dios te está ocultando algo”, por eso te prohíbe comer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C704D6-88C8-2E1F-C68E-7D7049E7F48D}"/>
              </a:ext>
            </a:extLst>
          </p:cNvPr>
          <p:cNvSpPr txBox="1"/>
          <p:nvPr/>
        </p:nvSpPr>
        <p:spPr>
          <a:xfrm>
            <a:off x="4621686" y="4952089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Satanás sugirió:  “Dios no quiere lo mejor para ti”, ¡imagínate ser como Dios!</a:t>
            </a:r>
          </a:p>
        </p:txBody>
      </p:sp>
    </p:spTree>
    <p:extLst>
      <p:ext uri="{BB962C8B-B14F-4D97-AF65-F5344CB8AC3E}">
        <p14:creationId xmlns:p14="http://schemas.microsoft.com/office/powerpoint/2010/main" val="3399852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00AD3-B4B1-1282-2920-18224E94C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8798F0-6018-ED7C-2336-5E1DCC3A1774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860A2F-612E-A480-44D2-B3FA0E1A2771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0C16C9-83B0-C52D-DBF5-1D52C575A5CB}"/>
              </a:ext>
            </a:extLst>
          </p:cNvPr>
          <p:cNvSpPr txBox="1"/>
          <p:nvPr/>
        </p:nvSpPr>
        <p:spPr>
          <a:xfrm>
            <a:off x="4580235" y="747332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2D08FD-B128-DB7C-9CF7-7C2BE6436CCF}"/>
              </a:ext>
            </a:extLst>
          </p:cNvPr>
          <p:cNvSpPr txBox="1"/>
          <p:nvPr/>
        </p:nvSpPr>
        <p:spPr>
          <a:xfrm>
            <a:off x="4572000" y="1095441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38760C-E104-F6AB-BF0C-6D6DFBBF79AC}"/>
              </a:ext>
            </a:extLst>
          </p:cNvPr>
          <p:cNvSpPr txBox="1"/>
          <p:nvPr/>
        </p:nvSpPr>
        <p:spPr>
          <a:xfrm>
            <a:off x="4572319" y="14435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9012E5-76FA-BF16-7DB6-9ED01E654D58}"/>
              </a:ext>
            </a:extLst>
          </p:cNvPr>
          <p:cNvSpPr txBox="1"/>
          <p:nvPr/>
        </p:nvSpPr>
        <p:spPr>
          <a:xfrm>
            <a:off x="4580235" y="178065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908F56-D2D8-B88A-BC4F-10693E225543}"/>
              </a:ext>
            </a:extLst>
          </p:cNvPr>
          <p:cNvSpPr txBox="1"/>
          <p:nvPr/>
        </p:nvSpPr>
        <p:spPr>
          <a:xfrm>
            <a:off x="4586928" y="212888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40ADB2-D457-75C4-E302-2C1B4EA9961B}"/>
              </a:ext>
            </a:extLst>
          </p:cNvPr>
          <p:cNvSpPr txBox="1"/>
          <p:nvPr/>
        </p:nvSpPr>
        <p:spPr>
          <a:xfrm>
            <a:off x="4580235" y="247230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51E81B-E749-3D4C-EA6C-C4913707E6F8}"/>
              </a:ext>
            </a:extLst>
          </p:cNvPr>
          <p:cNvSpPr txBox="1"/>
          <p:nvPr/>
        </p:nvSpPr>
        <p:spPr>
          <a:xfrm>
            <a:off x="4586928" y="280426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648A28-153C-AA3D-98B1-919EF46F7B6F}"/>
              </a:ext>
            </a:extLst>
          </p:cNvPr>
          <p:cNvSpPr txBox="1"/>
          <p:nvPr/>
        </p:nvSpPr>
        <p:spPr>
          <a:xfrm>
            <a:off x="4607496" y="3159381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 de Satanás: trata de distorsionar 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carácter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sembrando desconfianza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48561F-23A1-56FD-B54F-4BF2D0E6E681}"/>
              </a:ext>
            </a:extLst>
          </p:cNvPr>
          <p:cNvSpPr txBox="1"/>
          <p:nvPr/>
        </p:nvSpPr>
        <p:spPr>
          <a:xfrm>
            <a:off x="4611025" y="3761759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Satanás sugirió:  “No puedes confiar en Dios” porque Él esta mintiendo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B3FDE5-57A7-FF5C-3A55-051F0CE0D49E}"/>
              </a:ext>
            </a:extLst>
          </p:cNvPr>
          <p:cNvSpPr txBox="1"/>
          <p:nvPr/>
        </p:nvSpPr>
        <p:spPr>
          <a:xfrm>
            <a:off x="4621686" y="434486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Satanás sugirió:  “Dios te está ocultando algo”, por eso te prohíbe comer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6EC762-E64C-DEFD-AD5E-0456BC1BB198}"/>
              </a:ext>
            </a:extLst>
          </p:cNvPr>
          <p:cNvSpPr txBox="1"/>
          <p:nvPr/>
        </p:nvSpPr>
        <p:spPr>
          <a:xfrm>
            <a:off x="4621686" y="4952089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Satanás sugirió:  “Dios no quiere lo mejor para ti”, ¡imagínate ser como Dios!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F540A6FE-2EE9-BEE2-14C6-1A18D84D368F}"/>
              </a:ext>
            </a:extLst>
          </p:cNvPr>
          <p:cNvSpPr txBox="1"/>
          <p:nvPr/>
        </p:nvSpPr>
        <p:spPr>
          <a:xfrm>
            <a:off x="105912" y="553802"/>
            <a:ext cx="4394080" cy="163121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200" dirty="0">
                <a:latin typeface="Calibri"/>
              </a:rPr>
              <a:t>"Desde el inicio de la gran controversia, el propósito de Satanás ha sido tergiversar el carácter de Dios y incitar la rebelión contra Su ley." (Patriarcas y Profetas, p. 338).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F93E06-82B6-DB57-7CFE-B36B3ECFE920}"/>
              </a:ext>
            </a:extLst>
          </p:cNvPr>
          <p:cNvSpPr txBox="1"/>
          <p:nvPr/>
        </p:nvSpPr>
        <p:spPr>
          <a:xfrm>
            <a:off x="-21266" y="5702118"/>
            <a:ext cx="682551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¿Cómo se distorsiona hoy el carácter de Dios?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7AD192-CE2D-92EC-3BC7-700335CA59BB}"/>
              </a:ext>
            </a:extLst>
          </p:cNvPr>
          <p:cNvSpPr txBox="1"/>
          <p:nvPr/>
        </p:nvSpPr>
        <p:spPr>
          <a:xfrm>
            <a:off x="-21266" y="6068072"/>
            <a:ext cx="682551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¿En qué momentos nosotros mismos lo hemos representado mal?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BC3F36-B52F-0734-F81F-55F9C3E52C10}"/>
              </a:ext>
            </a:extLst>
          </p:cNvPr>
          <p:cNvSpPr txBox="1"/>
          <p:nvPr/>
        </p:nvSpPr>
        <p:spPr>
          <a:xfrm>
            <a:off x="5474" y="6473924"/>
            <a:ext cx="682551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¿Cómo podemos mostrar Su amor a quienes nos rodean?</a:t>
            </a:r>
          </a:p>
        </p:txBody>
      </p:sp>
    </p:spTree>
    <p:extLst>
      <p:ext uri="{BB962C8B-B14F-4D97-AF65-F5344CB8AC3E}">
        <p14:creationId xmlns:p14="http://schemas.microsoft.com/office/powerpoint/2010/main" val="220280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1AB93-A5A7-7331-928A-47F4B2AB2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E7FF0E-6A58-9DB8-EBE8-DF8E58F37383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A8A0AA-7C49-1534-5D16-7B422859361E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F68AC0-1B8D-D423-97A7-7D35F8AC4693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39198A83-78AD-2940-2DD0-337339AE4D1A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99:5</a:t>
            </a: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A2BF5341-133C-93A1-26FD-23BD68844FED}"/>
              </a:ext>
            </a:extLst>
          </p:cNvPr>
          <p:cNvSpPr txBox="1"/>
          <p:nvPr/>
        </p:nvSpPr>
        <p:spPr>
          <a:xfrm>
            <a:off x="-15247" y="476672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Exaltad a Jehová nuestro Dios, y postraos ante el estrado de sus pies; Él es santo.</a:t>
            </a:r>
          </a:p>
        </p:txBody>
      </p:sp>
    </p:spTree>
    <p:extLst>
      <p:ext uri="{BB962C8B-B14F-4D97-AF65-F5344CB8AC3E}">
        <p14:creationId xmlns:p14="http://schemas.microsoft.com/office/powerpoint/2010/main" val="408848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EFEC1-1273-5A24-F840-CB4895D44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D8F701-E897-C189-C619-0556D00503B5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88D8F7-0AA2-D2E8-04A4-19E78EA090D0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79BDF8-9A4A-AA6B-E1C6-07EFBF8C2252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D4F89CC8-D3C7-7C76-F71A-617F219C9B3A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99:5</a:t>
            </a: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530DC7C6-4C75-9FE9-9BB0-0CCEBDF49E63}"/>
              </a:ext>
            </a:extLst>
          </p:cNvPr>
          <p:cNvSpPr txBox="1"/>
          <p:nvPr/>
        </p:nvSpPr>
        <p:spPr>
          <a:xfrm>
            <a:off x="-15247" y="476672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Exaltad a Jehová nuestro Dios, y postraos ante el estrado de sus pies;</a:t>
            </a:r>
            <a:r>
              <a:rPr lang="es-ES" sz="2400" dirty="0">
                <a:latin typeface="Calibri"/>
              </a:rPr>
              <a:t> Él es santo.</a:t>
            </a:r>
          </a:p>
        </p:txBody>
      </p:sp>
    </p:spTree>
    <p:extLst>
      <p:ext uri="{BB962C8B-B14F-4D97-AF65-F5344CB8AC3E}">
        <p14:creationId xmlns:p14="http://schemas.microsoft.com/office/powerpoint/2010/main" val="1385252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68BAF0-B480-5825-EC90-1279D1024D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263" r="1750" b="17418"/>
          <a:stretch>
            <a:fillRect/>
          </a:stretch>
        </p:blipFill>
        <p:spPr>
          <a:xfrm>
            <a:off x="3203847" y="1883156"/>
            <a:ext cx="3168352" cy="266429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34A5B8E-3F42-7C4E-CFD8-47D5FEE77748}"/>
              </a:ext>
            </a:extLst>
          </p:cNvPr>
          <p:cNvSpPr/>
          <p:nvPr/>
        </p:nvSpPr>
        <p:spPr>
          <a:xfrm>
            <a:off x="793070" y="300144"/>
            <a:ext cx="7557857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CRECIENDO EN UNA RELACION CON DIOS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0FAA2B-730E-F927-B3DF-3AB458AEEC2E}"/>
              </a:ext>
            </a:extLst>
          </p:cNvPr>
          <p:cNvSpPr/>
          <p:nvPr/>
        </p:nvSpPr>
        <p:spPr>
          <a:xfrm>
            <a:off x="1446847" y="4653136"/>
            <a:ext cx="62503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CONOCER A DIOS</a:t>
            </a:r>
          </a:p>
        </p:txBody>
      </p:sp>
    </p:spTree>
    <p:extLst>
      <p:ext uri="{BB962C8B-B14F-4D97-AF65-F5344CB8AC3E}">
        <p14:creationId xmlns:p14="http://schemas.microsoft.com/office/powerpoint/2010/main" val="14060228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00E0D-8EAB-9DA9-5F5E-E1970F049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2226BB-6D84-82E0-85BD-7798F508D265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7F1702-DE62-E2E6-FA7D-3CA1E315EABA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861F3E-0BBB-AE5A-16A7-E58E715052B5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A09713F8-14E5-1B0E-3920-EA28D5539063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99:5</a:t>
            </a: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767FAB1E-FA88-D4C1-FB62-BBDD733FDC39}"/>
              </a:ext>
            </a:extLst>
          </p:cNvPr>
          <p:cNvSpPr txBox="1"/>
          <p:nvPr/>
        </p:nvSpPr>
        <p:spPr>
          <a:xfrm>
            <a:off x="-15247" y="476672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Exaltad a Jehová nuestro Dios, y postraos ante el estrado de sus pies;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Él es santo.</a:t>
            </a:r>
          </a:p>
        </p:txBody>
      </p:sp>
      <p:sp>
        <p:nvSpPr>
          <p:cNvPr id="4" name="1 CuadroTexto">
            <a:extLst>
              <a:ext uri="{FF2B5EF4-FFF2-40B4-BE49-F238E27FC236}">
                <a16:creationId xmlns:a16="http://schemas.microsoft.com/office/drawing/2014/main" id="{597DF4CC-3EF8-DAAE-C7B2-B321A7DDB5D4}"/>
              </a:ext>
            </a:extLst>
          </p:cNvPr>
          <p:cNvSpPr txBox="1"/>
          <p:nvPr/>
        </p:nvSpPr>
        <p:spPr>
          <a:xfrm>
            <a:off x="13912" y="1428313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Samuel 2:2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B26D77CC-6079-1F76-0392-70B261292DB5}"/>
              </a:ext>
            </a:extLst>
          </p:cNvPr>
          <p:cNvSpPr txBox="1"/>
          <p:nvPr/>
        </p:nvSpPr>
        <p:spPr>
          <a:xfrm>
            <a:off x="-36512" y="1904985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No hay santo como Jehová; Porque no hay ninguno fuera de ti, Y no hay refugio como el Dios nuestro. </a:t>
            </a:r>
          </a:p>
        </p:txBody>
      </p:sp>
    </p:spTree>
    <p:extLst>
      <p:ext uri="{BB962C8B-B14F-4D97-AF65-F5344CB8AC3E}">
        <p14:creationId xmlns:p14="http://schemas.microsoft.com/office/powerpoint/2010/main" val="354975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54C2B-3312-031F-F81F-B598BBD07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9FC0F-45E7-DB4C-3D63-B1BC70DC2BCB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766A73-6254-A13C-ADB5-D37AE690C557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592E1E-0C4C-6C15-A155-C53994E955BE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F43398EC-27D4-8CD2-C759-19663A9C64B8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99:5</a:t>
            </a: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6C1054CA-0508-A157-D3F6-EDC653F29284}"/>
              </a:ext>
            </a:extLst>
          </p:cNvPr>
          <p:cNvSpPr txBox="1"/>
          <p:nvPr/>
        </p:nvSpPr>
        <p:spPr>
          <a:xfrm>
            <a:off x="-15247" y="476672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Exaltad a Jehová nuestro Dios, y postraos ante el estrado de sus pies;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Él es santo.</a:t>
            </a:r>
          </a:p>
        </p:txBody>
      </p:sp>
      <p:sp>
        <p:nvSpPr>
          <p:cNvPr id="4" name="1 CuadroTexto">
            <a:extLst>
              <a:ext uri="{FF2B5EF4-FFF2-40B4-BE49-F238E27FC236}">
                <a16:creationId xmlns:a16="http://schemas.microsoft.com/office/drawing/2014/main" id="{A0E85177-55E0-E020-36E8-F6D83116E127}"/>
              </a:ext>
            </a:extLst>
          </p:cNvPr>
          <p:cNvSpPr txBox="1"/>
          <p:nvPr/>
        </p:nvSpPr>
        <p:spPr>
          <a:xfrm>
            <a:off x="13912" y="1428313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Samuel 2:2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F0AC9E06-785B-8464-6695-1798113E3A9C}"/>
              </a:ext>
            </a:extLst>
          </p:cNvPr>
          <p:cNvSpPr txBox="1"/>
          <p:nvPr/>
        </p:nvSpPr>
        <p:spPr>
          <a:xfrm>
            <a:off x="-36512" y="1904985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No hay santo como Jehová; Porque no hay ninguno fuera de ti, Y no hay refugio como el Dios nuestro. </a:t>
            </a: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CB7A3649-A8A8-359A-3589-C4815579392A}"/>
              </a:ext>
            </a:extLst>
          </p:cNvPr>
          <p:cNvSpPr txBox="1"/>
          <p:nvPr/>
        </p:nvSpPr>
        <p:spPr>
          <a:xfrm>
            <a:off x="85920" y="2868473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57:15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8" name="2 CuadroTexto">
            <a:extLst>
              <a:ext uri="{FF2B5EF4-FFF2-40B4-BE49-F238E27FC236}">
                <a16:creationId xmlns:a16="http://schemas.microsoft.com/office/drawing/2014/main" id="{F4632CF1-86E4-23D1-2D0C-12BE282324F0}"/>
              </a:ext>
            </a:extLst>
          </p:cNvPr>
          <p:cNvSpPr txBox="1"/>
          <p:nvPr/>
        </p:nvSpPr>
        <p:spPr>
          <a:xfrm>
            <a:off x="35496" y="3345145"/>
            <a:ext cx="4615611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Porque así dijo el Alto y Sublime, el que habita la eternidad, y cuyo nombre es el Santo: Yo habito en la altura y la santidad, y con el quebrantado y humilde de espíritu, para hacer vivir el espíritu de los humildes, y para vivificar el corazón de los quebrantados. </a:t>
            </a:r>
          </a:p>
        </p:txBody>
      </p:sp>
    </p:spTree>
    <p:extLst>
      <p:ext uri="{BB962C8B-B14F-4D97-AF65-F5344CB8AC3E}">
        <p14:creationId xmlns:p14="http://schemas.microsoft.com/office/powerpoint/2010/main" val="271438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CA5B7-A6CD-AA72-36D9-326DB237F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8D1EF5-DFEA-9944-6E20-6464A701C187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B30114-AF69-847F-2510-C1DCC3766684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473CF5-D465-98EA-87B3-AA8365999412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7788E885-ABCD-E692-FD59-3548099E8449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99:5</a:t>
            </a: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D5F35511-2F91-983E-83A2-39471189FE99}"/>
              </a:ext>
            </a:extLst>
          </p:cNvPr>
          <p:cNvSpPr txBox="1"/>
          <p:nvPr/>
        </p:nvSpPr>
        <p:spPr>
          <a:xfrm>
            <a:off x="-15247" y="476672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Exaltad a Jehová nuestro Dios, y postraos ante el estrado de sus pies;</a:t>
            </a:r>
            <a:r>
              <a:rPr lang="es-ES" sz="2400" dirty="0">
                <a:latin typeface="Calibri"/>
              </a:rPr>
              <a:t>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Él es santo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.</a:t>
            </a:r>
          </a:p>
        </p:txBody>
      </p:sp>
      <p:sp>
        <p:nvSpPr>
          <p:cNvPr id="4" name="1 CuadroTexto">
            <a:extLst>
              <a:ext uri="{FF2B5EF4-FFF2-40B4-BE49-F238E27FC236}">
                <a16:creationId xmlns:a16="http://schemas.microsoft.com/office/drawing/2014/main" id="{ED2E0A57-8CE6-D355-DD14-1B7E9D6EE8C1}"/>
              </a:ext>
            </a:extLst>
          </p:cNvPr>
          <p:cNvSpPr txBox="1"/>
          <p:nvPr/>
        </p:nvSpPr>
        <p:spPr>
          <a:xfrm>
            <a:off x="13912" y="1428313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Samuel 2:2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7ACB213C-DE18-D6B0-4C4D-12D9523EF254}"/>
              </a:ext>
            </a:extLst>
          </p:cNvPr>
          <p:cNvSpPr txBox="1"/>
          <p:nvPr/>
        </p:nvSpPr>
        <p:spPr>
          <a:xfrm>
            <a:off x="-36512" y="1904985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u="sng" dirty="0">
                <a:solidFill>
                  <a:srgbClr val="FFFF00"/>
                </a:solidFill>
                <a:latin typeface="Calibri"/>
              </a:rPr>
              <a:t>No hay santo como Jehová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; Porque no hay ninguno fuera de ti, Y no hay refugio como el Dios nuestro.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4AD36A-D45A-EECC-0294-D34087C48110}"/>
              </a:ext>
            </a:extLst>
          </p:cNvPr>
          <p:cNvSpPr txBox="1"/>
          <p:nvPr/>
        </p:nvSpPr>
        <p:spPr>
          <a:xfrm>
            <a:off x="59891" y="6426470"/>
            <a:ext cx="903751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completamente puro, completamente bueno, completamente separado del mal.</a:t>
            </a: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3F4E1768-5531-8006-7B0A-4BB849FE82C7}"/>
              </a:ext>
            </a:extLst>
          </p:cNvPr>
          <p:cNvSpPr txBox="1"/>
          <p:nvPr/>
        </p:nvSpPr>
        <p:spPr>
          <a:xfrm>
            <a:off x="85920" y="2868473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57:15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8" name="2 CuadroTexto">
            <a:extLst>
              <a:ext uri="{FF2B5EF4-FFF2-40B4-BE49-F238E27FC236}">
                <a16:creationId xmlns:a16="http://schemas.microsoft.com/office/drawing/2014/main" id="{9B4AA607-7F87-E4F4-32D8-36A73D42F27A}"/>
              </a:ext>
            </a:extLst>
          </p:cNvPr>
          <p:cNvSpPr txBox="1"/>
          <p:nvPr/>
        </p:nvSpPr>
        <p:spPr>
          <a:xfrm>
            <a:off x="35496" y="3345145"/>
            <a:ext cx="4615611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así dijo el Alto y Sublime, el que habita la eternidad, 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cuyo nombre es el Santo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: </a:t>
            </a:r>
            <a:r>
              <a:rPr lang="es-ES" sz="2400" dirty="0">
                <a:latin typeface="Calibri"/>
              </a:rPr>
              <a:t>Yo habito en la altura y la santidad, y con el quebrantado y humilde de espíritu, para hacer vivir el espíritu de los humildes, y para vivificar el corazón de los quebrantados.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AA7A8B-0914-233F-9580-82E1EC7D66CA}"/>
              </a:ext>
            </a:extLst>
          </p:cNvPr>
          <p:cNvSpPr txBox="1"/>
          <p:nvPr/>
        </p:nvSpPr>
        <p:spPr>
          <a:xfrm>
            <a:off x="4592070" y="1044530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20" name="1 CuadroTexto">
            <a:extLst>
              <a:ext uri="{FF2B5EF4-FFF2-40B4-BE49-F238E27FC236}">
                <a16:creationId xmlns:a16="http://schemas.microsoft.com/office/drawing/2014/main" id="{F13F717E-910D-562F-A9E4-377CE9E7662E}"/>
              </a:ext>
            </a:extLst>
          </p:cNvPr>
          <p:cNvSpPr txBox="1"/>
          <p:nvPr/>
        </p:nvSpPr>
        <p:spPr>
          <a:xfrm>
            <a:off x="5724128" y="1722874"/>
            <a:ext cx="24482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6:5-7</a:t>
            </a:r>
          </a:p>
        </p:txBody>
      </p:sp>
      <p:sp>
        <p:nvSpPr>
          <p:cNvPr id="22" name="2 CuadroTexto">
            <a:extLst>
              <a:ext uri="{FF2B5EF4-FFF2-40B4-BE49-F238E27FC236}">
                <a16:creationId xmlns:a16="http://schemas.microsoft.com/office/drawing/2014/main" id="{76318528-66D3-0080-79DF-E81317284681}"/>
              </a:ext>
            </a:extLst>
          </p:cNvPr>
          <p:cNvSpPr txBox="1"/>
          <p:nvPr/>
        </p:nvSpPr>
        <p:spPr>
          <a:xfrm>
            <a:off x="4809610" y="2204864"/>
            <a:ext cx="4313822" cy="422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Entonces dije: ¡Ay de mí! que soy muerto; porque siendo hombre inmundo de labios, y habitando en medio de pueblo que tiene labios inmundos, han visto mis ojos al Rey, Jehová de los ejércitos. Y voló hacia mí uno de los serafines, teniendo en su mano un carbón encendido, tomado del altar con unas tenazas; y tocando con él sobre mi boca, dijo: He aquí que esto tocó tus labios, y es quitada tu culpa, y limpio tu pecado.</a:t>
            </a:r>
          </a:p>
        </p:txBody>
      </p:sp>
    </p:spTree>
    <p:extLst>
      <p:ext uri="{BB962C8B-B14F-4D97-AF65-F5344CB8AC3E}">
        <p14:creationId xmlns:p14="http://schemas.microsoft.com/office/powerpoint/2010/main" val="227005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20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257B8-3119-25B3-2803-E5C4D54FA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26BAD0-7BA5-CBDD-E63D-757D797CC7A0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1FF9FA-9984-B29F-F756-CABB7E5BB081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1AA064-4C19-6472-F073-ED8E55CFB016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7E19C765-2E24-1C4A-9235-9921F78DD05C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99:5</a:t>
            </a: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870414A9-6603-0F8C-71E7-473933E8C643}"/>
              </a:ext>
            </a:extLst>
          </p:cNvPr>
          <p:cNvSpPr txBox="1"/>
          <p:nvPr/>
        </p:nvSpPr>
        <p:spPr>
          <a:xfrm>
            <a:off x="-15247" y="476672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Exaltad a Jehová nuestro Dios, y postraos ante el estrado de sus pies;</a:t>
            </a:r>
            <a:r>
              <a:rPr lang="es-ES" sz="2400" dirty="0">
                <a:latin typeface="Calibri"/>
              </a:rPr>
              <a:t>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Él es santo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.</a:t>
            </a:r>
          </a:p>
        </p:txBody>
      </p:sp>
      <p:sp>
        <p:nvSpPr>
          <p:cNvPr id="4" name="1 CuadroTexto">
            <a:extLst>
              <a:ext uri="{FF2B5EF4-FFF2-40B4-BE49-F238E27FC236}">
                <a16:creationId xmlns:a16="http://schemas.microsoft.com/office/drawing/2014/main" id="{FE022C54-C451-29F3-76F1-AC0D429FC24D}"/>
              </a:ext>
            </a:extLst>
          </p:cNvPr>
          <p:cNvSpPr txBox="1"/>
          <p:nvPr/>
        </p:nvSpPr>
        <p:spPr>
          <a:xfrm>
            <a:off x="13912" y="1428313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Samuel 2:2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BEAFC6D7-B08A-D792-9BAC-C6EA984CD073}"/>
              </a:ext>
            </a:extLst>
          </p:cNvPr>
          <p:cNvSpPr txBox="1"/>
          <p:nvPr/>
        </p:nvSpPr>
        <p:spPr>
          <a:xfrm>
            <a:off x="-36512" y="1904985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u="sng" dirty="0">
                <a:solidFill>
                  <a:srgbClr val="FFFF00"/>
                </a:solidFill>
                <a:latin typeface="Calibri"/>
              </a:rPr>
              <a:t>No hay santo como Jehová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; Porque no hay ninguno fuera de ti, Y no hay refugio como el Dios nuestro.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1FF4EB-65C2-BFB1-C5F6-64DD3C115EE7}"/>
              </a:ext>
            </a:extLst>
          </p:cNvPr>
          <p:cNvSpPr txBox="1"/>
          <p:nvPr/>
        </p:nvSpPr>
        <p:spPr>
          <a:xfrm>
            <a:off x="59891" y="6426470"/>
            <a:ext cx="903751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completamente puro, completamente bueno, completamente separado del mal.</a:t>
            </a: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2BC3456E-3101-87E2-B38B-6268DC7EE5BC}"/>
              </a:ext>
            </a:extLst>
          </p:cNvPr>
          <p:cNvSpPr txBox="1"/>
          <p:nvPr/>
        </p:nvSpPr>
        <p:spPr>
          <a:xfrm>
            <a:off x="85920" y="2868473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57:15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8" name="2 CuadroTexto">
            <a:extLst>
              <a:ext uri="{FF2B5EF4-FFF2-40B4-BE49-F238E27FC236}">
                <a16:creationId xmlns:a16="http://schemas.microsoft.com/office/drawing/2014/main" id="{24912A26-5048-58C5-3B12-6FE835FBC5D3}"/>
              </a:ext>
            </a:extLst>
          </p:cNvPr>
          <p:cNvSpPr txBox="1"/>
          <p:nvPr/>
        </p:nvSpPr>
        <p:spPr>
          <a:xfrm>
            <a:off x="35496" y="3345145"/>
            <a:ext cx="4615611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así dijo el Alto y Sublime, el que habita la eternidad, 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cuyo nombre es el Santo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: </a:t>
            </a:r>
            <a:r>
              <a:rPr lang="es-ES" sz="2400" dirty="0">
                <a:latin typeface="Calibri"/>
              </a:rPr>
              <a:t>Yo habito en la altura y la santidad, y con el quebrantado y humilde de espíritu, para hacer vivir el espíritu de los humildes, y para vivificar el corazón de los quebrantados.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BB2278-66CB-29AD-A80D-4D674BBF4936}"/>
              </a:ext>
            </a:extLst>
          </p:cNvPr>
          <p:cNvSpPr txBox="1"/>
          <p:nvPr/>
        </p:nvSpPr>
        <p:spPr>
          <a:xfrm>
            <a:off x="4592070" y="1044530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20" name="1 CuadroTexto">
            <a:extLst>
              <a:ext uri="{FF2B5EF4-FFF2-40B4-BE49-F238E27FC236}">
                <a16:creationId xmlns:a16="http://schemas.microsoft.com/office/drawing/2014/main" id="{9B755974-AAF7-FE2B-3DF7-5ED1232AE178}"/>
              </a:ext>
            </a:extLst>
          </p:cNvPr>
          <p:cNvSpPr txBox="1"/>
          <p:nvPr/>
        </p:nvSpPr>
        <p:spPr>
          <a:xfrm>
            <a:off x="5724128" y="1722874"/>
            <a:ext cx="24482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6:5-7</a:t>
            </a:r>
          </a:p>
        </p:txBody>
      </p:sp>
      <p:sp>
        <p:nvSpPr>
          <p:cNvPr id="22" name="2 CuadroTexto">
            <a:extLst>
              <a:ext uri="{FF2B5EF4-FFF2-40B4-BE49-F238E27FC236}">
                <a16:creationId xmlns:a16="http://schemas.microsoft.com/office/drawing/2014/main" id="{F2ABEC4E-9819-CD85-2451-58ECB3DC6C03}"/>
              </a:ext>
            </a:extLst>
          </p:cNvPr>
          <p:cNvSpPr txBox="1"/>
          <p:nvPr/>
        </p:nvSpPr>
        <p:spPr>
          <a:xfrm>
            <a:off x="4809610" y="2204864"/>
            <a:ext cx="4313822" cy="422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Entonces dije: ¡Ay de mí! que soy muerto; porque siendo hombre inmundo de labios, y habitando en medio de pueblo que tiene labios inmundos, han visto mis ojos al Rey, Jehová de los ejércitos. </a:t>
            </a:r>
            <a:r>
              <a:rPr lang="es-ES" sz="2400" dirty="0">
                <a:latin typeface="Calibri"/>
              </a:rPr>
              <a:t>Y voló hacia mí uno de los serafines, teniendo en su mano un carbón encendido, tomado del altar con unas tenazas; y tocando con él sobre mi boca, dijo: He aquí que esto tocó tus labios, y es quitada tu culpa, y limpio tu pecado.</a:t>
            </a:r>
          </a:p>
        </p:txBody>
      </p:sp>
    </p:spTree>
    <p:extLst>
      <p:ext uri="{BB962C8B-B14F-4D97-AF65-F5344CB8AC3E}">
        <p14:creationId xmlns:p14="http://schemas.microsoft.com/office/powerpoint/2010/main" val="2935573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83863-51B8-8EA9-C4E5-411CFB62C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9533BB-15C2-9DE5-CEA8-7E8D3647BB38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F8B4FA-3587-7899-CB42-3B2100B5EE34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79D723-118A-488F-8F40-01F50488283F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EA4247A5-4865-9C6C-6C38-ECE3F47A4DBB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99:5</a:t>
            </a: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CA2C4E7E-8BD3-FD93-3085-5476F7162EDC}"/>
              </a:ext>
            </a:extLst>
          </p:cNvPr>
          <p:cNvSpPr txBox="1"/>
          <p:nvPr/>
        </p:nvSpPr>
        <p:spPr>
          <a:xfrm>
            <a:off x="-15247" y="476672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Exaltad a Jehová nuestro Dios, y postraos ante el estrado de sus pies;</a:t>
            </a:r>
            <a:r>
              <a:rPr lang="es-ES" sz="2400" dirty="0">
                <a:latin typeface="Calibri"/>
              </a:rPr>
              <a:t>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Él es santo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.</a:t>
            </a:r>
          </a:p>
        </p:txBody>
      </p:sp>
      <p:sp>
        <p:nvSpPr>
          <p:cNvPr id="4" name="1 CuadroTexto">
            <a:extLst>
              <a:ext uri="{FF2B5EF4-FFF2-40B4-BE49-F238E27FC236}">
                <a16:creationId xmlns:a16="http://schemas.microsoft.com/office/drawing/2014/main" id="{39B56391-9387-5501-974F-05C1C999FB7A}"/>
              </a:ext>
            </a:extLst>
          </p:cNvPr>
          <p:cNvSpPr txBox="1"/>
          <p:nvPr/>
        </p:nvSpPr>
        <p:spPr>
          <a:xfrm>
            <a:off x="13912" y="1428313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Samuel 2:2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FA02129E-EB15-8ED6-9705-4669C69239CD}"/>
              </a:ext>
            </a:extLst>
          </p:cNvPr>
          <p:cNvSpPr txBox="1"/>
          <p:nvPr/>
        </p:nvSpPr>
        <p:spPr>
          <a:xfrm>
            <a:off x="-36512" y="1904985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u="sng" dirty="0">
                <a:solidFill>
                  <a:srgbClr val="FFFF00"/>
                </a:solidFill>
                <a:latin typeface="Calibri"/>
              </a:rPr>
              <a:t>No hay santo como Jehová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; Porque no hay ninguno fuera de ti, Y no hay refugio como el Dios nuestro.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663DA-F73D-636C-9A2D-1E355F9441D0}"/>
              </a:ext>
            </a:extLst>
          </p:cNvPr>
          <p:cNvSpPr txBox="1"/>
          <p:nvPr/>
        </p:nvSpPr>
        <p:spPr>
          <a:xfrm>
            <a:off x="59891" y="6426470"/>
            <a:ext cx="903751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completamente puro, completamente bueno, completamente separado del mal.</a:t>
            </a: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3B124701-926A-AC6A-20AA-9A5B1CC73F5F}"/>
              </a:ext>
            </a:extLst>
          </p:cNvPr>
          <p:cNvSpPr txBox="1"/>
          <p:nvPr/>
        </p:nvSpPr>
        <p:spPr>
          <a:xfrm>
            <a:off x="85920" y="2868473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57:15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8" name="2 CuadroTexto">
            <a:extLst>
              <a:ext uri="{FF2B5EF4-FFF2-40B4-BE49-F238E27FC236}">
                <a16:creationId xmlns:a16="http://schemas.microsoft.com/office/drawing/2014/main" id="{85A1E926-39AB-1B2A-8835-F538DB41D18B}"/>
              </a:ext>
            </a:extLst>
          </p:cNvPr>
          <p:cNvSpPr txBox="1"/>
          <p:nvPr/>
        </p:nvSpPr>
        <p:spPr>
          <a:xfrm>
            <a:off x="35496" y="3345145"/>
            <a:ext cx="4615611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así dijo el Alto y Sublime, el que habita la eternidad, 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cuyo nombre es el Santo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: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Yo habito en la altura y la santidad, y con el quebrantado y humilde de espíritu, para hacer vivir el espíritu de los humildes, y para vivificar el corazón de los quebrantados.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CB485E-D4D5-2B87-8479-A8CE9BDBF562}"/>
              </a:ext>
            </a:extLst>
          </p:cNvPr>
          <p:cNvSpPr txBox="1"/>
          <p:nvPr/>
        </p:nvSpPr>
        <p:spPr>
          <a:xfrm>
            <a:off x="4592070" y="1044530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20" name="1 CuadroTexto">
            <a:extLst>
              <a:ext uri="{FF2B5EF4-FFF2-40B4-BE49-F238E27FC236}">
                <a16:creationId xmlns:a16="http://schemas.microsoft.com/office/drawing/2014/main" id="{31A36F35-A234-F66B-B039-4DF67DEA4835}"/>
              </a:ext>
            </a:extLst>
          </p:cNvPr>
          <p:cNvSpPr txBox="1"/>
          <p:nvPr/>
        </p:nvSpPr>
        <p:spPr>
          <a:xfrm>
            <a:off x="5724128" y="1722874"/>
            <a:ext cx="24482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6:5-7</a:t>
            </a:r>
          </a:p>
        </p:txBody>
      </p:sp>
      <p:sp>
        <p:nvSpPr>
          <p:cNvPr id="22" name="2 CuadroTexto">
            <a:extLst>
              <a:ext uri="{FF2B5EF4-FFF2-40B4-BE49-F238E27FC236}">
                <a16:creationId xmlns:a16="http://schemas.microsoft.com/office/drawing/2014/main" id="{07D7A14D-9A02-DD81-38DF-6DBA20A6D4F5}"/>
              </a:ext>
            </a:extLst>
          </p:cNvPr>
          <p:cNvSpPr txBox="1"/>
          <p:nvPr/>
        </p:nvSpPr>
        <p:spPr>
          <a:xfrm>
            <a:off x="4809610" y="2204864"/>
            <a:ext cx="4313822" cy="422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Entonces dije: ¡Ay de mí! que soy muerto; porque siendo hombre inmundo de labios, y habitando en medio de pueblo que tiene labios inmundos, han visto mis ojos al Rey, Jehová de los ejércitos. </a:t>
            </a:r>
            <a:r>
              <a:rPr lang="es-ES" sz="2400" dirty="0">
                <a:latin typeface="Calibri"/>
              </a:rPr>
              <a:t>Y voló hacia mí uno de los serafines, teniendo en su mano un carbón encendido, tomado del altar con unas tenazas; y tocando con él sobre mi boca, dijo: He aquí que esto tocó tus labios, y es quitada tu culpa, y limpio tu pecado.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724E4F-274C-61D0-F354-121D5B381659}"/>
              </a:ext>
            </a:extLst>
          </p:cNvPr>
          <p:cNvSpPr txBox="1"/>
          <p:nvPr/>
        </p:nvSpPr>
        <p:spPr>
          <a:xfrm>
            <a:off x="4572000" y="1367385"/>
            <a:ext cx="4536504" cy="493340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habita con el quebrantado y humilde de espíritu</a:t>
            </a:r>
          </a:p>
        </p:txBody>
      </p:sp>
    </p:spTree>
    <p:extLst>
      <p:ext uri="{BB962C8B-B14F-4D97-AF65-F5344CB8AC3E}">
        <p14:creationId xmlns:p14="http://schemas.microsoft.com/office/powerpoint/2010/main" val="267988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93888-C40F-65BC-E91A-DD47562D6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4687B7-7B70-F8F9-587F-3148AD2E7690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19CA6B-09AF-3E61-925D-D5CF850B78DC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059BC9-21E3-04A3-FA3E-A925706B4167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03F9CBCB-CD53-ED41-75DE-07CB3C941F67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99:5</a:t>
            </a: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11504F07-68D0-292C-A7D7-460E662858AE}"/>
              </a:ext>
            </a:extLst>
          </p:cNvPr>
          <p:cNvSpPr txBox="1"/>
          <p:nvPr/>
        </p:nvSpPr>
        <p:spPr>
          <a:xfrm>
            <a:off x="-15247" y="476672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Exaltad a Jehová nuestro Dios, y postraos ante el estrado de sus pies;</a:t>
            </a:r>
            <a:r>
              <a:rPr lang="es-ES" sz="2400" dirty="0">
                <a:latin typeface="Calibri"/>
              </a:rPr>
              <a:t>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Él es santo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.</a:t>
            </a:r>
          </a:p>
        </p:txBody>
      </p:sp>
      <p:sp>
        <p:nvSpPr>
          <p:cNvPr id="4" name="1 CuadroTexto">
            <a:extLst>
              <a:ext uri="{FF2B5EF4-FFF2-40B4-BE49-F238E27FC236}">
                <a16:creationId xmlns:a16="http://schemas.microsoft.com/office/drawing/2014/main" id="{0D122E29-D794-9821-D849-3710391EFAC2}"/>
              </a:ext>
            </a:extLst>
          </p:cNvPr>
          <p:cNvSpPr txBox="1"/>
          <p:nvPr/>
        </p:nvSpPr>
        <p:spPr>
          <a:xfrm>
            <a:off x="13912" y="1428313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Samuel 2:2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18EC945C-096F-F92C-C390-162B198B0819}"/>
              </a:ext>
            </a:extLst>
          </p:cNvPr>
          <p:cNvSpPr txBox="1"/>
          <p:nvPr/>
        </p:nvSpPr>
        <p:spPr>
          <a:xfrm>
            <a:off x="-36512" y="1904985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u="sng" dirty="0">
                <a:solidFill>
                  <a:srgbClr val="FFFF00"/>
                </a:solidFill>
                <a:latin typeface="Calibri"/>
              </a:rPr>
              <a:t>No hay santo como Jehová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; Porque no hay ninguno fuera de ti, Y no hay refugio como el Dios nuestro.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1255E6-41FC-9ED1-78F4-EC5A20088BD3}"/>
              </a:ext>
            </a:extLst>
          </p:cNvPr>
          <p:cNvSpPr txBox="1"/>
          <p:nvPr/>
        </p:nvSpPr>
        <p:spPr>
          <a:xfrm>
            <a:off x="59891" y="6426470"/>
            <a:ext cx="903751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completamente puro, completamente bueno, completamente separado del mal.</a:t>
            </a: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D2C26B8D-D558-8431-8BC5-4CE15E1F5877}"/>
              </a:ext>
            </a:extLst>
          </p:cNvPr>
          <p:cNvSpPr txBox="1"/>
          <p:nvPr/>
        </p:nvSpPr>
        <p:spPr>
          <a:xfrm>
            <a:off x="85920" y="2868473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57:15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8" name="2 CuadroTexto">
            <a:extLst>
              <a:ext uri="{FF2B5EF4-FFF2-40B4-BE49-F238E27FC236}">
                <a16:creationId xmlns:a16="http://schemas.microsoft.com/office/drawing/2014/main" id="{405F1402-4EFB-E624-D9F7-8DD9317F63EA}"/>
              </a:ext>
            </a:extLst>
          </p:cNvPr>
          <p:cNvSpPr txBox="1"/>
          <p:nvPr/>
        </p:nvSpPr>
        <p:spPr>
          <a:xfrm>
            <a:off x="35496" y="3345145"/>
            <a:ext cx="4615611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así dijo el Alto y Sublime, el que habita la eternidad, 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cuyo nombre es el Santo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: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Yo habito en la altura y la santidad, y con el quebrantado y humilde de espíritu, para hacer vivir el espíritu de los humildes, y para vivificar el corazón de los quebrantados.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6A7E30-787E-26CD-DA63-67328BE4816F}"/>
              </a:ext>
            </a:extLst>
          </p:cNvPr>
          <p:cNvSpPr txBox="1"/>
          <p:nvPr/>
        </p:nvSpPr>
        <p:spPr>
          <a:xfrm>
            <a:off x="4592070" y="1044530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20" name="1 CuadroTexto">
            <a:extLst>
              <a:ext uri="{FF2B5EF4-FFF2-40B4-BE49-F238E27FC236}">
                <a16:creationId xmlns:a16="http://schemas.microsoft.com/office/drawing/2014/main" id="{C6A4EC91-6DFE-4531-89EB-5B79BA04BE42}"/>
              </a:ext>
            </a:extLst>
          </p:cNvPr>
          <p:cNvSpPr txBox="1"/>
          <p:nvPr/>
        </p:nvSpPr>
        <p:spPr>
          <a:xfrm>
            <a:off x="5724128" y="1722874"/>
            <a:ext cx="24482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6:5-7</a:t>
            </a:r>
          </a:p>
        </p:txBody>
      </p:sp>
      <p:sp>
        <p:nvSpPr>
          <p:cNvPr id="22" name="2 CuadroTexto">
            <a:extLst>
              <a:ext uri="{FF2B5EF4-FFF2-40B4-BE49-F238E27FC236}">
                <a16:creationId xmlns:a16="http://schemas.microsoft.com/office/drawing/2014/main" id="{23D95BC0-6AF8-B318-20F5-310F34FABBF5}"/>
              </a:ext>
            </a:extLst>
          </p:cNvPr>
          <p:cNvSpPr txBox="1"/>
          <p:nvPr/>
        </p:nvSpPr>
        <p:spPr>
          <a:xfrm>
            <a:off x="4809610" y="2204864"/>
            <a:ext cx="4313822" cy="422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Entonces dije: ¡Ay de mí! que soy muerto; porque siendo hombre inmundo de labios, y habitando en medio de pueblo que tiene labios inmundos, han visto mis ojos al Rey, Jehová de los ejércitos.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voló hacia mí uno de los serafines, teniendo en su mano un carbón encendido, tomado del altar con unas tenazas; </a:t>
            </a:r>
            <a:r>
              <a:rPr lang="es-ES" sz="2400" dirty="0">
                <a:latin typeface="Calibri"/>
              </a:rPr>
              <a:t>y tocando con él sobre mi boca, dijo: He aquí que esto tocó tus labios, y es quitada tu culpa, y limpio tu pecado.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BDBC1A-E282-4DA3-3D68-27ED0DCC0A7A}"/>
              </a:ext>
            </a:extLst>
          </p:cNvPr>
          <p:cNvSpPr txBox="1"/>
          <p:nvPr/>
        </p:nvSpPr>
        <p:spPr>
          <a:xfrm>
            <a:off x="4572000" y="1367385"/>
            <a:ext cx="4536504" cy="493340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habita con el quebrantado y humilde de espíritu</a:t>
            </a:r>
          </a:p>
        </p:txBody>
      </p:sp>
    </p:spTree>
    <p:extLst>
      <p:ext uri="{BB962C8B-B14F-4D97-AF65-F5344CB8AC3E}">
        <p14:creationId xmlns:p14="http://schemas.microsoft.com/office/powerpoint/2010/main" val="9919689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C986B-58B3-1E70-B1F5-3164BF333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A5541E-3537-1411-ED15-1486B5838EC8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151084-43B5-A22D-59B0-90339B7A1219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3ECBDD-8CB9-40BD-E856-75F490453A9C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A536ED4D-362A-4F94-85B1-F98882652DE7}"/>
              </a:ext>
            </a:extLst>
          </p:cNvPr>
          <p:cNvSpPr txBox="1"/>
          <p:nvPr/>
        </p:nvSpPr>
        <p:spPr>
          <a:xfrm>
            <a:off x="35177" y="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99:5</a:t>
            </a: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FEE1D2C1-C16E-39AD-68CC-DE912AA15967}"/>
              </a:ext>
            </a:extLst>
          </p:cNvPr>
          <p:cNvSpPr txBox="1"/>
          <p:nvPr/>
        </p:nvSpPr>
        <p:spPr>
          <a:xfrm>
            <a:off x="-15247" y="476672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Exaltad a Jehová nuestro Dios, y postraos ante el estrado de sus pies;</a:t>
            </a:r>
            <a:r>
              <a:rPr lang="es-ES" sz="2400" dirty="0">
                <a:latin typeface="Calibri"/>
              </a:rPr>
              <a:t>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Él es santo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.</a:t>
            </a:r>
          </a:p>
        </p:txBody>
      </p:sp>
      <p:sp>
        <p:nvSpPr>
          <p:cNvPr id="4" name="1 CuadroTexto">
            <a:extLst>
              <a:ext uri="{FF2B5EF4-FFF2-40B4-BE49-F238E27FC236}">
                <a16:creationId xmlns:a16="http://schemas.microsoft.com/office/drawing/2014/main" id="{E7116D55-1D84-6099-7A9D-5F9B449B8332}"/>
              </a:ext>
            </a:extLst>
          </p:cNvPr>
          <p:cNvSpPr txBox="1"/>
          <p:nvPr/>
        </p:nvSpPr>
        <p:spPr>
          <a:xfrm>
            <a:off x="13912" y="1428313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Samuel 2:2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81B4D63D-EBB9-17FC-E4F3-E6E23C78774C}"/>
              </a:ext>
            </a:extLst>
          </p:cNvPr>
          <p:cNvSpPr txBox="1"/>
          <p:nvPr/>
        </p:nvSpPr>
        <p:spPr>
          <a:xfrm>
            <a:off x="-36512" y="1904985"/>
            <a:ext cx="461561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u="sng" dirty="0">
                <a:solidFill>
                  <a:srgbClr val="FFFF00"/>
                </a:solidFill>
                <a:latin typeface="Calibri"/>
              </a:rPr>
              <a:t>No hay santo como Jehová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; Porque no hay ninguno fuera de ti, Y no hay refugio como el Dios nuestro.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50D814-B86E-3557-035D-2D351221E01D}"/>
              </a:ext>
            </a:extLst>
          </p:cNvPr>
          <p:cNvSpPr txBox="1"/>
          <p:nvPr/>
        </p:nvSpPr>
        <p:spPr>
          <a:xfrm>
            <a:off x="59891" y="6426470"/>
            <a:ext cx="903751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completamente puro, completamente bueno, completamente separado del mal.</a:t>
            </a: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46447CEA-A73A-BA73-8EF8-F42BC5CB3178}"/>
              </a:ext>
            </a:extLst>
          </p:cNvPr>
          <p:cNvSpPr txBox="1"/>
          <p:nvPr/>
        </p:nvSpPr>
        <p:spPr>
          <a:xfrm>
            <a:off x="85920" y="2868473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57:15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8" name="2 CuadroTexto">
            <a:extLst>
              <a:ext uri="{FF2B5EF4-FFF2-40B4-BE49-F238E27FC236}">
                <a16:creationId xmlns:a16="http://schemas.microsoft.com/office/drawing/2014/main" id="{03F1C814-3791-0462-5CB4-22ECF27F6D08}"/>
              </a:ext>
            </a:extLst>
          </p:cNvPr>
          <p:cNvSpPr txBox="1"/>
          <p:nvPr/>
        </p:nvSpPr>
        <p:spPr>
          <a:xfrm>
            <a:off x="35496" y="3345145"/>
            <a:ext cx="4615611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así dijo el Alto y Sublime, el que habita la eternidad, 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cuyo nombre es el Santo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: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Yo habito en la altura y la santidad, y con el quebrantado y humilde de espíritu, para hacer vivir el espíritu de los humildes, y para vivificar el corazón de los quebrantados.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F1F8A2-119D-AF43-04AF-552DC9474EF2}"/>
              </a:ext>
            </a:extLst>
          </p:cNvPr>
          <p:cNvSpPr txBox="1"/>
          <p:nvPr/>
        </p:nvSpPr>
        <p:spPr>
          <a:xfrm>
            <a:off x="4592070" y="1044530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20" name="1 CuadroTexto">
            <a:extLst>
              <a:ext uri="{FF2B5EF4-FFF2-40B4-BE49-F238E27FC236}">
                <a16:creationId xmlns:a16="http://schemas.microsoft.com/office/drawing/2014/main" id="{C0029DB0-42CD-AE36-1663-AC9836610BA7}"/>
              </a:ext>
            </a:extLst>
          </p:cNvPr>
          <p:cNvSpPr txBox="1"/>
          <p:nvPr/>
        </p:nvSpPr>
        <p:spPr>
          <a:xfrm>
            <a:off x="5724128" y="1722874"/>
            <a:ext cx="24482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6:5-7</a:t>
            </a:r>
          </a:p>
        </p:txBody>
      </p:sp>
      <p:sp>
        <p:nvSpPr>
          <p:cNvPr id="22" name="2 CuadroTexto">
            <a:extLst>
              <a:ext uri="{FF2B5EF4-FFF2-40B4-BE49-F238E27FC236}">
                <a16:creationId xmlns:a16="http://schemas.microsoft.com/office/drawing/2014/main" id="{857FCCC4-56F4-7E2D-8A61-2278F009D1C3}"/>
              </a:ext>
            </a:extLst>
          </p:cNvPr>
          <p:cNvSpPr txBox="1"/>
          <p:nvPr/>
        </p:nvSpPr>
        <p:spPr>
          <a:xfrm>
            <a:off x="4809610" y="2204864"/>
            <a:ext cx="4313822" cy="422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Entonces dije: ¡Ay de mí! que soy muerto; porque siendo hombre inmundo de labios, y habitando en medio de pueblo que tiene labios inmundos, han visto mis ojos al Rey, Jehová de los ejércitos.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voló hacia mí uno de los serafines, teniendo en su mano un carbón encendido, tomado del altar con unas tenazas;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tocando con él sobre mi boca, dijo: He aquí que esto tocó tus labios, 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es quitada tu culpa, y limpio tu pecado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5010BE-F599-BFB4-2D5E-0015A6A12EC7}"/>
              </a:ext>
            </a:extLst>
          </p:cNvPr>
          <p:cNvSpPr txBox="1"/>
          <p:nvPr/>
        </p:nvSpPr>
        <p:spPr>
          <a:xfrm>
            <a:off x="4572000" y="1367385"/>
            <a:ext cx="4536504" cy="493340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habita con el quebrantado y humilde de espíritu</a:t>
            </a:r>
          </a:p>
        </p:txBody>
      </p:sp>
    </p:spTree>
    <p:extLst>
      <p:ext uri="{BB962C8B-B14F-4D97-AF65-F5344CB8AC3E}">
        <p14:creationId xmlns:p14="http://schemas.microsoft.com/office/powerpoint/2010/main" val="2944691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27800-CE47-0699-F6AF-14DC19B80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947787-B622-668B-3522-B4B99036FEB6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96635-AF64-FA5B-8B59-09282575FA1C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83E6D5-503B-2ED4-A54B-B2F6A93EF4BC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0289B9A8-CA38-F2C0-B9B6-05B6F4E3D235}"/>
              </a:ext>
            </a:extLst>
          </p:cNvPr>
          <p:cNvSpPr txBox="1"/>
          <p:nvPr/>
        </p:nvSpPr>
        <p:spPr>
          <a:xfrm>
            <a:off x="35177" y="0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AC531A57-0FF9-F635-42F1-ED6CC8F65C04}"/>
              </a:ext>
            </a:extLst>
          </p:cNvPr>
          <p:cNvSpPr txBox="1"/>
          <p:nvPr/>
        </p:nvSpPr>
        <p:spPr>
          <a:xfrm>
            <a:off x="-15247" y="476672"/>
            <a:ext cx="461561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El que no ama, no ha conocido a Dios; porque Dios es amor.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46410F-4591-91CA-8BA1-99AD520AF7C9}"/>
              </a:ext>
            </a:extLst>
          </p:cNvPr>
          <p:cNvSpPr txBox="1"/>
          <p:nvPr/>
        </p:nvSpPr>
        <p:spPr>
          <a:xfrm>
            <a:off x="59891" y="6426470"/>
            <a:ext cx="903751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completamente puro, completamente bueno, completamente separado del mal.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558C7A3-5B8B-7706-FE8C-4AFD02CCA3BE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019AF3-68E2-7311-4040-F42166FBC760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212253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19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4492B-8AE7-A841-D8F8-DFD98EDFD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EBCFEE-F843-5068-BE92-50B0FB15F724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1DD7D3-0BD3-DB3B-428E-76DE1C8D163F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3BC281-BE83-C025-8D14-BAFD11C959A5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46D0F540-F523-9361-E164-E430AD12B989}"/>
              </a:ext>
            </a:extLst>
          </p:cNvPr>
          <p:cNvSpPr txBox="1"/>
          <p:nvPr/>
        </p:nvSpPr>
        <p:spPr>
          <a:xfrm>
            <a:off x="35177" y="0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80F17E5E-C909-BD1D-BE0C-30673772F8AB}"/>
              </a:ext>
            </a:extLst>
          </p:cNvPr>
          <p:cNvSpPr txBox="1"/>
          <p:nvPr/>
        </p:nvSpPr>
        <p:spPr>
          <a:xfrm>
            <a:off x="-15247" y="476672"/>
            <a:ext cx="461561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El que no ama, no ha conocido a Dios; porque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Dios es amor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B4CD40-E48E-B2C8-4574-6AEF4DE38BAF}"/>
              </a:ext>
            </a:extLst>
          </p:cNvPr>
          <p:cNvSpPr txBox="1"/>
          <p:nvPr/>
        </p:nvSpPr>
        <p:spPr>
          <a:xfrm>
            <a:off x="59891" y="6426470"/>
            <a:ext cx="903751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completamente puro, completamente bueno, completamente separado del mal.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4C73963-BD1C-1677-D3C4-DE60A88AD29B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26FCB2-D191-E339-D677-7D1A015DEF57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E055F9-BA21-EC11-4919-E68710700A7F}"/>
              </a:ext>
            </a:extLst>
          </p:cNvPr>
          <p:cNvSpPr txBox="1"/>
          <p:nvPr/>
        </p:nvSpPr>
        <p:spPr>
          <a:xfrm>
            <a:off x="70992" y="6049948"/>
            <a:ext cx="903751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 amor es puro, perfecto, justo y sin sombra de maldad.</a:t>
            </a: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0D8957DD-B740-37F5-3DB9-E09B2337A7F8}"/>
              </a:ext>
            </a:extLst>
          </p:cNvPr>
          <p:cNvSpPr txBox="1"/>
          <p:nvPr/>
        </p:nvSpPr>
        <p:spPr>
          <a:xfrm>
            <a:off x="85920" y="119675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4:9</a:t>
            </a: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A934F20C-A74B-D18D-B279-0BC00CB76D4D}"/>
              </a:ext>
            </a:extLst>
          </p:cNvPr>
          <p:cNvSpPr txBox="1"/>
          <p:nvPr/>
        </p:nvSpPr>
        <p:spPr>
          <a:xfrm>
            <a:off x="35496" y="1628800"/>
            <a:ext cx="461561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En esto se mostró el amor de Dios para con nosotros, en que Dios envió a su Hijo unigénito al mundo, para que vivamos por él. </a:t>
            </a:r>
          </a:p>
        </p:txBody>
      </p:sp>
      <p:sp>
        <p:nvSpPr>
          <p:cNvPr id="12" name="1 CuadroTexto">
            <a:extLst>
              <a:ext uri="{FF2B5EF4-FFF2-40B4-BE49-F238E27FC236}">
                <a16:creationId xmlns:a16="http://schemas.microsoft.com/office/drawing/2014/main" id="{172162EA-684E-C743-CA71-2F2011F97FF3}"/>
              </a:ext>
            </a:extLst>
          </p:cNvPr>
          <p:cNvSpPr txBox="1"/>
          <p:nvPr/>
        </p:nvSpPr>
        <p:spPr>
          <a:xfrm>
            <a:off x="85920" y="2852936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B3AA880D-29CB-D09C-0400-404C9B49EE40}"/>
              </a:ext>
            </a:extLst>
          </p:cNvPr>
          <p:cNvSpPr txBox="1"/>
          <p:nvPr/>
        </p:nvSpPr>
        <p:spPr>
          <a:xfrm>
            <a:off x="35496" y="3329608"/>
            <a:ext cx="461561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En esto consiste el amor: no en que nosotros hayamos amado a Dios, sino en que él nos amó a nosotros, y envió a su Hijo en propiciación por nuestros pecados. 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E1957BDC-C1E8-3EE9-0E07-AAF94135BECA}"/>
              </a:ext>
            </a:extLst>
          </p:cNvPr>
          <p:cNvSpPr txBox="1"/>
          <p:nvPr/>
        </p:nvSpPr>
        <p:spPr>
          <a:xfrm>
            <a:off x="513726" y="48417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Romanos 5:8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FAD44066-D42A-AA33-15BF-B2CC41C61423}"/>
              </a:ext>
            </a:extLst>
          </p:cNvPr>
          <p:cNvSpPr txBox="1"/>
          <p:nvPr/>
        </p:nvSpPr>
        <p:spPr>
          <a:xfrm>
            <a:off x="441718" y="5341624"/>
            <a:ext cx="3914258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Mas Dios muestra su amor para con nosotros, en que siendo aún pecadores, Cristo murió por nosotros.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9D3D7F-507A-7B5D-CEF5-8F9DBD12ED17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418473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5" grpId="0" animBg="1"/>
      <p:bldP spid="5" grpId="1" animBg="1"/>
      <p:bldP spid="10" grpId="0"/>
      <p:bldP spid="11" grpId="0"/>
      <p:bldP spid="12" grpId="0"/>
      <p:bldP spid="15" grpId="0"/>
      <p:bldP spid="16" grpId="0"/>
      <p:bldP spid="1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A5507-1133-B3C2-AA90-EDDF48291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6F1908-0037-7094-F3C9-D669A661AE77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B7B251-7115-5FAD-2D0C-154A638F2605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BEACE7-8D4E-F7BE-242E-0CA6FAB35E22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D81E99CF-1840-159D-CFCB-16758E284536}"/>
              </a:ext>
            </a:extLst>
          </p:cNvPr>
          <p:cNvSpPr txBox="1"/>
          <p:nvPr/>
        </p:nvSpPr>
        <p:spPr>
          <a:xfrm>
            <a:off x="35177" y="0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AABC816D-5D48-D890-E68B-4BF4EDA3726D}"/>
              </a:ext>
            </a:extLst>
          </p:cNvPr>
          <p:cNvSpPr txBox="1"/>
          <p:nvPr/>
        </p:nvSpPr>
        <p:spPr>
          <a:xfrm>
            <a:off x="-15247" y="476672"/>
            <a:ext cx="461561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El que no ama, no ha conocido a Dios; porque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Dios es amor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A49CC53-AA35-9421-1AEF-996F673C2F55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D84E9B-8C97-7129-0378-36B3BD41C18C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5665A1DC-852A-44B2-0560-9694C3C84D25}"/>
              </a:ext>
            </a:extLst>
          </p:cNvPr>
          <p:cNvSpPr txBox="1"/>
          <p:nvPr/>
        </p:nvSpPr>
        <p:spPr>
          <a:xfrm>
            <a:off x="85920" y="119675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4:9</a:t>
            </a: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5E24B8A0-268C-02B8-6425-CC72D937E2E0}"/>
              </a:ext>
            </a:extLst>
          </p:cNvPr>
          <p:cNvSpPr txBox="1"/>
          <p:nvPr/>
        </p:nvSpPr>
        <p:spPr>
          <a:xfrm>
            <a:off x="35496" y="1628800"/>
            <a:ext cx="461561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se mostró el amor de Dios para con nosotros</a:t>
            </a:r>
            <a:r>
              <a:rPr lang="es-ES" sz="2400" dirty="0">
                <a:latin typeface="Calibri"/>
              </a:rPr>
              <a:t>, en que Dios envió a su Hijo unigénito al mundo, para que vivamos por él. </a:t>
            </a:r>
          </a:p>
        </p:txBody>
      </p:sp>
      <p:sp>
        <p:nvSpPr>
          <p:cNvPr id="12" name="1 CuadroTexto">
            <a:extLst>
              <a:ext uri="{FF2B5EF4-FFF2-40B4-BE49-F238E27FC236}">
                <a16:creationId xmlns:a16="http://schemas.microsoft.com/office/drawing/2014/main" id="{83A6F4D2-9D21-B4C5-D39B-A265BDB8FB03}"/>
              </a:ext>
            </a:extLst>
          </p:cNvPr>
          <p:cNvSpPr txBox="1"/>
          <p:nvPr/>
        </p:nvSpPr>
        <p:spPr>
          <a:xfrm>
            <a:off x="85920" y="2852936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DAEC91A5-01EB-E1D9-4CD7-7F50097FD0BB}"/>
              </a:ext>
            </a:extLst>
          </p:cNvPr>
          <p:cNvSpPr txBox="1"/>
          <p:nvPr/>
        </p:nvSpPr>
        <p:spPr>
          <a:xfrm>
            <a:off x="35496" y="3329608"/>
            <a:ext cx="461561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consiste el amor:</a:t>
            </a:r>
            <a:r>
              <a:rPr lang="es-ES" sz="2400" dirty="0">
                <a:latin typeface="Calibri"/>
              </a:rPr>
              <a:t> no en que nosotros hayamos amado a Dios, sino en que él nos amó a nosotros, y envió a su Hijo en propiciación por nuestros pecados. 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7E0E3CBC-6F18-CA97-94FE-BD48A1945374}"/>
              </a:ext>
            </a:extLst>
          </p:cNvPr>
          <p:cNvSpPr txBox="1"/>
          <p:nvPr/>
        </p:nvSpPr>
        <p:spPr>
          <a:xfrm>
            <a:off x="513726" y="48417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Romanos 5:8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026F8CDD-E9F2-DE22-79C9-F79F916B7C47}"/>
              </a:ext>
            </a:extLst>
          </p:cNvPr>
          <p:cNvSpPr txBox="1"/>
          <p:nvPr/>
        </p:nvSpPr>
        <p:spPr>
          <a:xfrm>
            <a:off x="441718" y="5341624"/>
            <a:ext cx="3914258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Mas Dios muestra su amor para con nosotros</a:t>
            </a:r>
            <a:r>
              <a:rPr lang="es-ES" sz="2400" dirty="0">
                <a:latin typeface="Calibri"/>
              </a:rPr>
              <a:t>, en que siendo aún pecadores, Cristo murió por nosotros.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2202C43-64C4-37C7-55F0-8F0E5DC5154D}"/>
              </a:ext>
            </a:extLst>
          </p:cNvPr>
          <p:cNvCxnSpPr>
            <a:cxnSpLocks/>
          </p:cNvCxnSpPr>
          <p:nvPr/>
        </p:nvCxnSpPr>
        <p:spPr>
          <a:xfrm>
            <a:off x="2822224" y="2276872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6C40164-B4EC-58F1-E954-FCB8078E9E1A}"/>
              </a:ext>
            </a:extLst>
          </p:cNvPr>
          <p:cNvCxnSpPr>
            <a:cxnSpLocks/>
          </p:cNvCxnSpPr>
          <p:nvPr/>
        </p:nvCxnSpPr>
        <p:spPr>
          <a:xfrm>
            <a:off x="179512" y="2564904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3F7633D-50AF-4F96-0910-BC71F4D1A26B}"/>
              </a:ext>
            </a:extLst>
          </p:cNvPr>
          <p:cNvCxnSpPr>
            <a:cxnSpLocks/>
          </p:cNvCxnSpPr>
          <p:nvPr/>
        </p:nvCxnSpPr>
        <p:spPr>
          <a:xfrm>
            <a:off x="539552" y="4581128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1 CuadroTexto">
            <a:extLst>
              <a:ext uri="{FF2B5EF4-FFF2-40B4-BE49-F238E27FC236}">
                <a16:creationId xmlns:a16="http://schemas.microsoft.com/office/drawing/2014/main" id="{B6572C0D-EE94-39F6-980D-0120325B5444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A05AA799-2BAC-EF29-1112-71A093F3EEC2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Porque de tal manera amó Dios al mundo, que ha dado a su Hijo unigénito, para que todo aquel que en él cree, no se pierda, mas tenga vida eterna.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4DA564-D11A-3159-2935-58CC74F429C5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343172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>
            <a:extLst>
              <a:ext uri="{FF2B5EF4-FFF2-40B4-BE49-F238E27FC236}">
                <a16:creationId xmlns:a16="http://schemas.microsoft.com/office/drawing/2014/main" id="{70D29A9B-7545-1AED-1C54-EDAC1F9FFFFB}"/>
              </a:ext>
            </a:extLst>
          </p:cNvPr>
          <p:cNvSpPr txBox="1"/>
          <p:nvPr/>
        </p:nvSpPr>
        <p:spPr>
          <a:xfrm>
            <a:off x="2411760" y="0"/>
            <a:ext cx="42484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17:3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7ADD9916-D4E8-22C8-EDA8-F99797783B2C}"/>
              </a:ext>
            </a:extLst>
          </p:cNvPr>
          <p:cNvSpPr txBox="1"/>
          <p:nvPr/>
        </p:nvSpPr>
        <p:spPr>
          <a:xfrm>
            <a:off x="0" y="477599"/>
            <a:ext cx="9124194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Y esta es la vida eterna: que te conozcan a ti, el único Dios verdadero, y a Jesucristo, a quien has enviado.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DF8F0D-354A-CC23-916E-ADF159577B0C}"/>
              </a:ext>
            </a:extLst>
          </p:cNvPr>
          <p:cNvSpPr txBox="1"/>
          <p:nvPr/>
        </p:nvSpPr>
        <p:spPr>
          <a:xfrm>
            <a:off x="4607496" y="1813992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2" name="2 CuadroTexto">
            <a:extLst>
              <a:ext uri="{FF2B5EF4-FFF2-40B4-BE49-F238E27FC236}">
                <a16:creationId xmlns:a16="http://schemas.microsoft.com/office/drawing/2014/main" id="{ADE29BD4-15DF-9B0A-752F-2F0E69448AF1}"/>
              </a:ext>
            </a:extLst>
          </p:cNvPr>
          <p:cNvSpPr txBox="1"/>
          <p:nvPr/>
        </p:nvSpPr>
        <p:spPr>
          <a:xfrm>
            <a:off x="0" y="4704557"/>
            <a:ext cx="9124194" cy="194328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Esta semana estudiamos que conocer a Dios es esencial para una relación fuerte con Él. Satanás ha trabajado desde el principio para distorsionar el carácter de Dios, pero la Biblia revela Su verdadera naturaleza: santo, amoroso, justo, cercano y digno de confianza. El propósito de esta semana es contemplar Su carácter tal como la Escritura lo presenta.</a:t>
            </a:r>
          </a:p>
        </p:txBody>
      </p:sp>
    </p:spTree>
    <p:extLst>
      <p:ext uri="{BB962C8B-B14F-4D97-AF65-F5344CB8AC3E}">
        <p14:creationId xmlns:p14="http://schemas.microsoft.com/office/powerpoint/2010/main" val="395631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005AC-29EF-83C7-32F8-C20845925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FCF687-A7CA-28CB-9F80-04C83BD7DD4F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514BC6-EADF-3C62-8F9D-7FAC39B95C25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3D6DF8-46CC-3698-42D2-B074512C7881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E657BC4A-8E37-57D9-006F-748251EFE884}"/>
              </a:ext>
            </a:extLst>
          </p:cNvPr>
          <p:cNvSpPr txBox="1"/>
          <p:nvPr/>
        </p:nvSpPr>
        <p:spPr>
          <a:xfrm>
            <a:off x="35177" y="0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0F539E16-816A-6A4A-C9D3-6088331C248C}"/>
              </a:ext>
            </a:extLst>
          </p:cNvPr>
          <p:cNvSpPr txBox="1"/>
          <p:nvPr/>
        </p:nvSpPr>
        <p:spPr>
          <a:xfrm>
            <a:off x="-15247" y="476672"/>
            <a:ext cx="461561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El que no ama, no ha conocido a Dios; porque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Dios es amor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B66198-BD4E-B85F-BE4C-838CE05A16D8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8060BF-BEDA-93EE-0336-9864B52006CF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3D2B57F5-8750-6481-BEB6-760D6A429911}"/>
              </a:ext>
            </a:extLst>
          </p:cNvPr>
          <p:cNvSpPr txBox="1"/>
          <p:nvPr/>
        </p:nvSpPr>
        <p:spPr>
          <a:xfrm>
            <a:off x="85920" y="119675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4:9</a:t>
            </a: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67094C3F-9344-1838-DB8D-0A35E9EB0992}"/>
              </a:ext>
            </a:extLst>
          </p:cNvPr>
          <p:cNvSpPr txBox="1"/>
          <p:nvPr/>
        </p:nvSpPr>
        <p:spPr>
          <a:xfrm>
            <a:off x="35496" y="1628800"/>
            <a:ext cx="461561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se mostró el amor de Dios para con nosotros</a:t>
            </a:r>
            <a:r>
              <a:rPr lang="es-ES" sz="2400" dirty="0">
                <a:latin typeface="Calibri"/>
              </a:rPr>
              <a:t>, en que Dios envió a su Hijo unigénito al mundo, para que vivamos por él. </a:t>
            </a:r>
          </a:p>
        </p:txBody>
      </p:sp>
      <p:sp>
        <p:nvSpPr>
          <p:cNvPr id="12" name="1 CuadroTexto">
            <a:extLst>
              <a:ext uri="{FF2B5EF4-FFF2-40B4-BE49-F238E27FC236}">
                <a16:creationId xmlns:a16="http://schemas.microsoft.com/office/drawing/2014/main" id="{6E704F7D-B31A-E839-F8AF-61B77411F003}"/>
              </a:ext>
            </a:extLst>
          </p:cNvPr>
          <p:cNvSpPr txBox="1"/>
          <p:nvPr/>
        </p:nvSpPr>
        <p:spPr>
          <a:xfrm>
            <a:off x="85920" y="2852936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B30753CD-2DE8-1D02-2A17-A1E5663E4916}"/>
              </a:ext>
            </a:extLst>
          </p:cNvPr>
          <p:cNvSpPr txBox="1"/>
          <p:nvPr/>
        </p:nvSpPr>
        <p:spPr>
          <a:xfrm>
            <a:off x="35496" y="3329608"/>
            <a:ext cx="461561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consiste el amor:</a:t>
            </a:r>
            <a:r>
              <a:rPr lang="es-ES" sz="2400" dirty="0">
                <a:latin typeface="Calibri"/>
              </a:rPr>
              <a:t> no en que nosotros hayamos amado a Dios, sino en que él nos amó a nosotros, y envió a su Hijo en propiciación por nuestros pecados. 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F9B4FD5C-EE0E-2A1B-2198-8A089B11F672}"/>
              </a:ext>
            </a:extLst>
          </p:cNvPr>
          <p:cNvSpPr txBox="1"/>
          <p:nvPr/>
        </p:nvSpPr>
        <p:spPr>
          <a:xfrm>
            <a:off x="513726" y="48417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Romanos 5:8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BB04B9D5-51A9-3F43-FAA2-0AA9E0D1E470}"/>
              </a:ext>
            </a:extLst>
          </p:cNvPr>
          <p:cNvSpPr txBox="1"/>
          <p:nvPr/>
        </p:nvSpPr>
        <p:spPr>
          <a:xfrm>
            <a:off x="441718" y="5341624"/>
            <a:ext cx="3914258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Mas Dios muestra su amor para con nosotros</a:t>
            </a:r>
            <a:r>
              <a:rPr lang="es-ES" sz="2400" dirty="0">
                <a:latin typeface="Calibri"/>
              </a:rPr>
              <a:t>, en que siendo aún pecadores, Cristo murió por nosotros.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A44DEA5-7FE8-DC06-4EB8-F13CF1FF81E4}"/>
              </a:ext>
            </a:extLst>
          </p:cNvPr>
          <p:cNvCxnSpPr>
            <a:cxnSpLocks/>
          </p:cNvCxnSpPr>
          <p:nvPr/>
        </p:nvCxnSpPr>
        <p:spPr>
          <a:xfrm>
            <a:off x="2822224" y="2276872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AF25584-BDCB-AD35-DE36-BFF4C4BEC206}"/>
              </a:ext>
            </a:extLst>
          </p:cNvPr>
          <p:cNvCxnSpPr>
            <a:cxnSpLocks/>
          </p:cNvCxnSpPr>
          <p:nvPr/>
        </p:nvCxnSpPr>
        <p:spPr>
          <a:xfrm>
            <a:off x="179512" y="2564904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B6472C6-B873-B960-70AA-D786B19D21D8}"/>
              </a:ext>
            </a:extLst>
          </p:cNvPr>
          <p:cNvCxnSpPr>
            <a:cxnSpLocks/>
          </p:cNvCxnSpPr>
          <p:nvPr/>
        </p:nvCxnSpPr>
        <p:spPr>
          <a:xfrm>
            <a:off x="539552" y="4581128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1 CuadroTexto">
            <a:extLst>
              <a:ext uri="{FF2B5EF4-FFF2-40B4-BE49-F238E27FC236}">
                <a16:creationId xmlns:a16="http://schemas.microsoft.com/office/drawing/2014/main" id="{E0C63324-EF2B-7FBB-83A3-3D07E3424641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A42EBDBC-EE24-A8A7-6B60-6F89147C6570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para que todo aquel que en él cree, no se pierda, mas tenga vida eterna.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E832FC-E891-B5E8-B4BF-66A8A4E7E8B8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4123628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71947-D8A1-7BC4-249E-5492F56B4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F243F6-1DDD-429C-B39F-EF1FE6E361E5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AFABED-A16D-6245-FB2B-9BC64C6E981D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0BD63D-E559-418A-F11C-E9D22CE19096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1FAF1566-02BD-664B-2D57-37026AC148BA}"/>
              </a:ext>
            </a:extLst>
          </p:cNvPr>
          <p:cNvSpPr txBox="1"/>
          <p:nvPr/>
        </p:nvSpPr>
        <p:spPr>
          <a:xfrm>
            <a:off x="35177" y="0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6D56C5AF-F993-45BD-9F84-8353438947A6}"/>
              </a:ext>
            </a:extLst>
          </p:cNvPr>
          <p:cNvSpPr txBox="1"/>
          <p:nvPr/>
        </p:nvSpPr>
        <p:spPr>
          <a:xfrm>
            <a:off x="-15247" y="476672"/>
            <a:ext cx="461561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El que no ama, no ha conocido a Dios; porque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Dios es amor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6B254B7-A426-B002-A77F-9A0C06E8B652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8F6917-CAC7-EEF4-5A7F-9A4EF692A5FC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AB4CFB70-B04B-B994-07BD-1773E9F31781}"/>
              </a:ext>
            </a:extLst>
          </p:cNvPr>
          <p:cNvSpPr txBox="1"/>
          <p:nvPr/>
        </p:nvSpPr>
        <p:spPr>
          <a:xfrm>
            <a:off x="85920" y="119675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4:9</a:t>
            </a: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9B40A2B3-B87A-FA0F-15B7-E55A9367C9E7}"/>
              </a:ext>
            </a:extLst>
          </p:cNvPr>
          <p:cNvSpPr txBox="1"/>
          <p:nvPr/>
        </p:nvSpPr>
        <p:spPr>
          <a:xfrm>
            <a:off x="35496" y="1628800"/>
            <a:ext cx="461561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se mostró el amor de Dios para con nosotros</a:t>
            </a:r>
            <a:r>
              <a:rPr lang="es-ES" sz="2400" dirty="0">
                <a:latin typeface="Calibri"/>
              </a:rPr>
              <a:t>, en que Dios envió a su Hijo unigénito al mundo, para que vivamos por él. </a:t>
            </a:r>
          </a:p>
        </p:txBody>
      </p:sp>
      <p:sp>
        <p:nvSpPr>
          <p:cNvPr id="12" name="1 CuadroTexto">
            <a:extLst>
              <a:ext uri="{FF2B5EF4-FFF2-40B4-BE49-F238E27FC236}">
                <a16:creationId xmlns:a16="http://schemas.microsoft.com/office/drawing/2014/main" id="{632C2053-774D-79A2-0610-68979BEF8676}"/>
              </a:ext>
            </a:extLst>
          </p:cNvPr>
          <p:cNvSpPr txBox="1"/>
          <p:nvPr/>
        </p:nvSpPr>
        <p:spPr>
          <a:xfrm>
            <a:off x="85920" y="2852936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64716FAA-4C55-70D9-B152-92F948C210F5}"/>
              </a:ext>
            </a:extLst>
          </p:cNvPr>
          <p:cNvSpPr txBox="1"/>
          <p:nvPr/>
        </p:nvSpPr>
        <p:spPr>
          <a:xfrm>
            <a:off x="35496" y="3329608"/>
            <a:ext cx="461561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consiste el amor:</a:t>
            </a:r>
            <a:r>
              <a:rPr lang="es-ES" sz="2400" dirty="0">
                <a:latin typeface="Calibri"/>
              </a:rPr>
              <a:t> no en que nosotros hayamos amado a Dios, sino en que él nos amó a nosotros, y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envió a su Hijo en propiciación por nuestros pecados. 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D480628A-E006-EF12-F70F-A6738F73E4A3}"/>
              </a:ext>
            </a:extLst>
          </p:cNvPr>
          <p:cNvSpPr txBox="1"/>
          <p:nvPr/>
        </p:nvSpPr>
        <p:spPr>
          <a:xfrm>
            <a:off x="513726" y="48417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Romanos 5:8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8310D895-4784-CE1B-37CC-5878D62E7F71}"/>
              </a:ext>
            </a:extLst>
          </p:cNvPr>
          <p:cNvSpPr txBox="1"/>
          <p:nvPr/>
        </p:nvSpPr>
        <p:spPr>
          <a:xfrm>
            <a:off x="441718" y="5341624"/>
            <a:ext cx="3914258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Mas Dios muestra su amor para con nosotros</a:t>
            </a:r>
            <a:r>
              <a:rPr lang="es-ES" sz="2400" dirty="0">
                <a:latin typeface="Calibri"/>
              </a:rPr>
              <a:t>, en que siendo aún pecadores, Cristo murió por nosotros.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7EB2EB-A051-4BB4-8B9A-214F24C6B2E6}"/>
              </a:ext>
            </a:extLst>
          </p:cNvPr>
          <p:cNvCxnSpPr>
            <a:cxnSpLocks/>
          </p:cNvCxnSpPr>
          <p:nvPr/>
        </p:nvCxnSpPr>
        <p:spPr>
          <a:xfrm>
            <a:off x="2822224" y="2276872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155D17-1E5C-DFDD-648A-3AEE7468A9EB}"/>
              </a:ext>
            </a:extLst>
          </p:cNvPr>
          <p:cNvCxnSpPr>
            <a:cxnSpLocks/>
          </p:cNvCxnSpPr>
          <p:nvPr/>
        </p:nvCxnSpPr>
        <p:spPr>
          <a:xfrm>
            <a:off x="179512" y="2564904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B11242C-0C46-3271-79F2-3509515EDB94}"/>
              </a:ext>
            </a:extLst>
          </p:cNvPr>
          <p:cNvCxnSpPr>
            <a:cxnSpLocks/>
          </p:cNvCxnSpPr>
          <p:nvPr/>
        </p:nvCxnSpPr>
        <p:spPr>
          <a:xfrm>
            <a:off x="539552" y="4581128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1 CuadroTexto">
            <a:extLst>
              <a:ext uri="{FF2B5EF4-FFF2-40B4-BE49-F238E27FC236}">
                <a16:creationId xmlns:a16="http://schemas.microsoft.com/office/drawing/2014/main" id="{528D856E-CBC3-D9EE-FACA-55E5515A08E4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EF9E748F-7A4E-860F-3B32-BDB4EC8044A9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para que todo aquel que en él cree, no se pierda, mas tenga vida eterna.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6DB139-898A-78B6-EBC1-22F2512ADAAD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39755346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E82DB-AA95-EBF1-C907-E82122B7B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F7A412-3652-3DD4-85B5-23648D84DD11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8DB13F-C83F-BD8D-822D-DDDAA461CEB8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AA152E-66EC-707D-7E77-333EEE73DF5C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69507275-4E91-7E15-1CF4-AE2F04E3AA8B}"/>
              </a:ext>
            </a:extLst>
          </p:cNvPr>
          <p:cNvSpPr txBox="1"/>
          <p:nvPr/>
        </p:nvSpPr>
        <p:spPr>
          <a:xfrm>
            <a:off x="35177" y="0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C9C6EE20-43F9-6AF3-ABF2-323A5BE8C1C9}"/>
              </a:ext>
            </a:extLst>
          </p:cNvPr>
          <p:cNvSpPr txBox="1"/>
          <p:nvPr/>
        </p:nvSpPr>
        <p:spPr>
          <a:xfrm>
            <a:off x="-15247" y="476672"/>
            <a:ext cx="461561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El que no ama, no ha conocido a Dios; porque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Dios es amor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69EA0F-AFFA-CC74-3B0B-58AA22CF02FB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027FEE-BD04-EF64-2174-91B64A3B3D13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B4080E4B-EA62-6A1B-F5E8-67F147251DF8}"/>
              </a:ext>
            </a:extLst>
          </p:cNvPr>
          <p:cNvSpPr txBox="1"/>
          <p:nvPr/>
        </p:nvSpPr>
        <p:spPr>
          <a:xfrm>
            <a:off x="85920" y="119675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4:9</a:t>
            </a: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5F7C1E86-8DC7-B46B-AD8D-E4CC8211E415}"/>
              </a:ext>
            </a:extLst>
          </p:cNvPr>
          <p:cNvSpPr txBox="1"/>
          <p:nvPr/>
        </p:nvSpPr>
        <p:spPr>
          <a:xfrm>
            <a:off x="35496" y="1628800"/>
            <a:ext cx="461561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se mostró el amor de Dios para con nosotros</a:t>
            </a:r>
            <a:r>
              <a:rPr lang="es-ES" sz="2400" dirty="0">
                <a:latin typeface="Calibri"/>
              </a:rPr>
              <a:t>, en que Dios envió a su Hijo unigénito al mundo, para que vivamos por él. </a:t>
            </a:r>
          </a:p>
        </p:txBody>
      </p:sp>
      <p:sp>
        <p:nvSpPr>
          <p:cNvPr id="12" name="1 CuadroTexto">
            <a:extLst>
              <a:ext uri="{FF2B5EF4-FFF2-40B4-BE49-F238E27FC236}">
                <a16:creationId xmlns:a16="http://schemas.microsoft.com/office/drawing/2014/main" id="{3ADB11D9-DD8E-9C17-93F9-57A86AB673CA}"/>
              </a:ext>
            </a:extLst>
          </p:cNvPr>
          <p:cNvSpPr txBox="1"/>
          <p:nvPr/>
        </p:nvSpPr>
        <p:spPr>
          <a:xfrm>
            <a:off x="85920" y="2852936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26B53B72-3794-E167-43DD-33CEEFBACF39}"/>
              </a:ext>
            </a:extLst>
          </p:cNvPr>
          <p:cNvSpPr txBox="1"/>
          <p:nvPr/>
        </p:nvSpPr>
        <p:spPr>
          <a:xfrm>
            <a:off x="35496" y="3329608"/>
            <a:ext cx="461561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consiste el amor:</a:t>
            </a:r>
            <a:r>
              <a:rPr lang="es-ES" sz="2400" dirty="0">
                <a:latin typeface="Calibri"/>
              </a:rPr>
              <a:t> no en que nosotros hayamos amado a Dios, sino en que él nos amó a nosotros, y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envió a su Hijo en propiciación por nuestros pecados. 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CF75471D-A9E9-0DED-1ECB-A24685C9CB9C}"/>
              </a:ext>
            </a:extLst>
          </p:cNvPr>
          <p:cNvSpPr txBox="1"/>
          <p:nvPr/>
        </p:nvSpPr>
        <p:spPr>
          <a:xfrm>
            <a:off x="513726" y="48417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Romanos 5:8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016086E0-CE65-2C47-9B51-C059F5979C5B}"/>
              </a:ext>
            </a:extLst>
          </p:cNvPr>
          <p:cNvSpPr txBox="1"/>
          <p:nvPr/>
        </p:nvSpPr>
        <p:spPr>
          <a:xfrm>
            <a:off x="441718" y="5341624"/>
            <a:ext cx="3914258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Mas Dios muestra su amor para con nosotros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 que siendo aún pecadores, Cristo murió por nosotros.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6515359-1F4B-F884-D182-067EB82EDA43}"/>
              </a:ext>
            </a:extLst>
          </p:cNvPr>
          <p:cNvCxnSpPr>
            <a:cxnSpLocks/>
          </p:cNvCxnSpPr>
          <p:nvPr/>
        </p:nvCxnSpPr>
        <p:spPr>
          <a:xfrm>
            <a:off x="2822224" y="2276872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5D5DF00-0BFF-8625-D8BA-6B565669C799}"/>
              </a:ext>
            </a:extLst>
          </p:cNvPr>
          <p:cNvCxnSpPr>
            <a:cxnSpLocks/>
          </p:cNvCxnSpPr>
          <p:nvPr/>
        </p:nvCxnSpPr>
        <p:spPr>
          <a:xfrm>
            <a:off x="179512" y="2564904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5265BD0-0615-C188-CBB0-DC14CEA300C9}"/>
              </a:ext>
            </a:extLst>
          </p:cNvPr>
          <p:cNvCxnSpPr>
            <a:cxnSpLocks/>
          </p:cNvCxnSpPr>
          <p:nvPr/>
        </p:nvCxnSpPr>
        <p:spPr>
          <a:xfrm>
            <a:off x="539552" y="4581128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1 CuadroTexto">
            <a:extLst>
              <a:ext uri="{FF2B5EF4-FFF2-40B4-BE49-F238E27FC236}">
                <a16:creationId xmlns:a16="http://schemas.microsoft.com/office/drawing/2014/main" id="{FCDE6D7D-A01B-91E7-BFA7-4AF144DEC3FC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86D2D2A5-28CC-6865-535C-302F8FB88ED3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para que todo aquel que en él cree, no se pierda, mas tenga vida eterna.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C8F58E-5A75-856C-957A-A05381682245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11814166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4835A-C31C-BA0E-0132-FAB9F0A8E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9A7877-E439-F892-020E-845E39D622BF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38F64E-D7CD-AEF3-0239-187A734C6A71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AACD69-C4A6-50FA-EFD5-5F076C3B5831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BA1C47BD-A93A-664F-AC7D-65FFC21489B8}"/>
              </a:ext>
            </a:extLst>
          </p:cNvPr>
          <p:cNvSpPr txBox="1"/>
          <p:nvPr/>
        </p:nvSpPr>
        <p:spPr>
          <a:xfrm>
            <a:off x="35177" y="0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461616F2-028A-1B45-BF06-D18C62B8913E}"/>
              </a:ext>
            </a:extLst>
          </p:cNvPr>
          <p:cNvSpPr txBox="1"/>
          <p:nvPr/>
        </p:nvSpPr>
        <p:spPr>
          <a:xfrm>
            <a:off x="-15247" y="476672"/>
            <a:ext cx="461561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El que no ama, no ha conocido a Dios; porque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Dios es amor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C0CCD90-2397-167F-6161-265EC44BFCA7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2FF2ED-59CF-1865-2084-6B613D64FEA1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04B8C5E1-D15F-5740-E558-9E195FE1DA61}"/>
              </a:ext>
            </a:extLst>
          </p:cNvPr>
          <p:cNvSpPr txBox="1"/>
          <p:nvPr/>
        </p:nvSpPr>
        <p:spPr>
          <a:xfrm>
            <a:off x="85920" y="119675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4:9</a:t>
            </a: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23858E4E-60CF-29C3-20BC-CC67E6802512}"/>
              </a:ext>
            </a:extLst>
          </p:cNvPr>
          <p:cNvSpPr txBox="1"/>
          <p:nvPr/>
        </p:nvSpPr>
        <p:spPr>
          <a:xfrm>
            <a:off x="35496" y="1628800"/>
            <a:ext cx="461561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se mostró el amor de Dios para con nosotros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 que Dios envió a su Hijo unigénito al mundo, para que vivamos por él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12" name="1 CuadroTexto">
            <a:extLst>
              <a:ext uri="{FF2B5EF4-FFF2-40B4-BE49-F238E27FC236}">
                <a16:creationId xmlns:a16="http://schemas.microsoft.com/office/drawing/2014/main" id="{8330C14A-8CB0-DD42-3B74-E83001A120D2}"/>
              </a:ext>
            </a:extLst>
          </p:cNvPr>
          <p:cNvSpPr txBox="1"/>
          <p:nvPr/>
        </p:nvSpPr>
        <p:spPr>
          <a:xfrm>
            <a:off x="85920" y="2852936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531A2AEF-8C01-6DCA-A638-D876EE568A7E}"/>
              </a:ext>
            </a:extLst>
          </p:cNvPr>
          <p:cNvSpPr txBox="1"/>
          <p:nvPr/>
        </p:nvSpPr>
        <p:spPr>
          <a:xfrm>
            <a:off x="35496" y="3329608"/>
            <a:ext cx="461561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consiste el amor:</a:t>
            </a:r>
            <a:r>
              <a:rPr lang="es-ES" sz="2400" dirty="0">
                <a:latin typeface="Calibri"/>
              </a:rPr>
              <a:t> no en que nosotros hayamos amado a Dios, sino en que él nos amó a nosotros, y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envió a su Hijo en propiciación por nuestros pecados. 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E056D30C-87E6-83AE-D8EB-92895C87E70E}"/>
              </a:ext>
            </a:extLst>
          </p:cNvPr>
          <p:cNvSpPr txBox="1"/>
          <p:nvPr/>
        </p:nvSpPr>
        <p:spPr>
          <a:xfrm>
            <a:off x="513726" y="48417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Romanos 5:8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5BD8F454-CE48-C5A4-80E2-66B579B6EAF7}"/>
              </a:ext>
            </a:extLst>
          </p:cNvPr>
          <p:cNvSpPr txBox="1"/>
          <p:nvPr/>
        </p:nvSpPr>
        <p:spPr>
          <a:xfrm>
            <a:off x="441718" y="5341624"/>
            <a:ext cx="3914258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Mas Dios muestra su amor para con nosotros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 que siendo aún pecadores, Cristo murió por nosotros.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21A4BF7-F426-192F-C134-7605E15CF536}"/>
              </a:ext>
            </a:extLst>
          </p:cNvPr>
          <p:cNvCxnSpPr>
            <a:cxnSpLocks/>
          </p:cNvCxnSpPr>
          <p:nvPr/>
        </p:nvCxnSpPr>
        <p:spPr>
          <a:xfrm>
            <a:off x="2822224" y="2276872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AEDB4A2-E033-DC04-00C9-9B819C221B75}"/>
              </a:ext>
            </a:extLst>
          </p:cNvPr>
          <p:cNvCxnSpPr>
            <a:cxnSpLocks/>
          </p:cNvCxnSpPr>
          <p:nvPr/>
        </p:nvCxnSpPr>
        <p:spPr>
          <a:xfrm>
            <a:off x="179512" y="2564904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03B487F-BD09-278E-F235-2F7926BAD3CF}"/>
              </a:ext>
            </a:extLst>
          </p:cNvPr>
          <p:cNvCxnSpPr>
            <a:cxnSpLocks/>
          </p:cNvCxnSpPr>
          <p:nvPr/>
        </p:nvCxnSpPr>
        <p:spPr>
          <a:xfrm>
            <a:off x="539552" y="4581128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1 CuadroTexto">
            <a:extLst>
              <a:ext uri="{FF2B5EF4-FFF2-40B4-BE49-F238E27FC236}">
                <a16:creationId xmlns:a16="http://schemas.microsoft.com/office/drawing/2014/main" id="{ADEB6474-3542-1302-2983-966022A62FA1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0451FD09-6A46-98F6-76F3-131CF6AE1EA4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para que todo aquel que en él cree, no se pierda, mas tenga vida eterna.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84F8A2-1AAF-A126-DCAB-8B818EDE3946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E9D7C5-6FB7-7490-4853-F0BD62681557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300189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59C02-7EF5-4377-75BE-79382B752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18A6BB-8729-FC34-E558-7C00F165064E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119A80-B88A-4875-AA65-C3A1E7F84764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50949D-1BC0-E35E-E3AA-30E7FFFE3BCF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8A88359C-7D30-9F7D-BD46-FCA865C595AE}"/>
              </a:ext>
            </a:extLst>
          </p:cNvPr>
          <p:cNvSpPr txBox="1"/>
          <p:nvPr/>
        </p:nvSpPr>
        <p:spPr>
          <a:xfrm>
            <a:off x="35177" y="0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21" name="2 CuadroTexto">
            <a:extLst>
              <a:ext uri="{FF2B5EF4-FFF2-40B4-BE49-F238E27FC236}">
                <a16:creationId xmlns:a16="http://schemas.microsoft.com/office/drawing/2014/main" id="{9F173090-5F83-57E1-818B-BCCC48327AC4}"/>
              </a:ext>
            </a:extLst>
          </p:cNvPr>
          <p:cNvSpPr txBox="1"/>
          <p:nvPr/>
        </p:nvSpPr>
        <p:spPr>
          <a:xfrm>
            <a:off x="-15247" y="476672"/>
            <a:ext cx="461561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El que no ama, no ha conocido a Dios; porque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Dios es amor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F92B6B-66D8-E4DE-01DA-B3D6C107B9E4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D5F75C-48D9-B535-4770-342450C1B64F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F0C7B58D-5076-C9CE-5C90-1DDD9C45509B}"/>
              </a:ext>
            </a:extLst>
          </p:cNvPr>
          <p:cNvSpPr txBox="1"/>
          <p:nvPr/>
        </p:nvSpPr>
        <p:spPr>
          <a:xfrm>
            <a:off x="85920" y="119675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4:9</a:t>
            </a: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4D7897B0-77AC-6543-2DD3-8604D7981CD8}"/>
              </a:ext>
            </a:extLst>
          </p:cNvPr>
          <p:cNvSpPr txBox="1"/>
          <p:nvPr/>
        </p:nvSpPr>
        <p:spPr>
          <a:xfrm>
            <a:off x="35496" y="1628800"/>
            <a:ext cx="461561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se mostró el amor de Dios para con nosotros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 que Dios envió a su Hijo unigénito al mundo, para que vivamos por él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12" name="1 CuadroTexto">
            <a:extLst>
              <a:ext uri="{FF2B5EF4-FFF2-40B4-BE49-F238E27FC236}">
                <a16:creationId xmlns:a16="http://schemas.microsoft.com/office/drawing/2014/main" id="{F4A53783-9535-2D9B-72C9-F4ECFFA52913}"/>
              </a:ext>
            </a:extLst>
          </p:cNvPr>
          <p:cNvSpPr txBox="1"/>
          <p:nvPr/>
        </p:nvSpPr>
        <p:spPr>
          <a:xfrm>
            <a:off x="85920" y="2852936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5EF5E811-84D5-A537-59DE-5180381D0976}"/>
              </a:ext>
            </a:extLst>
          </p:cNvPr>
          <p:cNvSpPr txBox="1"/>
          <p:nvPr/>
        </p:nvSpPr>
        <p:spPr>
          <a:xfrm>
            <a:off x="35496" y="3329608"/>
            <a:ext cx="461561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esto consiste el amor:</a:t>
            </a:r>
            <a:r>
              <a:rPr lang="es-ES" sz="2400" dirty="0">
                <a:latin typeface="Calibri"/>
              </a:rPr>
              <a:t> no en que nosotros hayamos amado a Dios, sino en que él nos amó a nosotros, y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envió a su Hijo en propiciación por nuestros pecados. 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720C5AED-925E-C60F-57C5-0E478BD1F00D}"/>
              </a:ext>
            </a:extLst>
          </p:cNvPr>
          <p:cNvSpPr txBox="1"/>
          <p:nvPr/>
        </p:nvSpPr>
        <p:spPr>
          <a:xfrm>
            <a:off x="513726" y="48417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Romanos 5:8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B71BEBCA-3B45-1980-6777-90DBF66E6E0A}"/>
              </a:ext>
            </a:extLst>
          </p:cNvPr>
          <p:cNvSpPr txBox="1"/>
          <p:nvPr/>
        </p:nvSpPr>
        <p:spPr>
          <a:xfrm>
            <a:off x="441718" y="5341624"/>
            <a:ext cx="3914258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Mas Dios muestra su amor para con nosotros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en que siendo aún pecadores, Cristo murió por nosotros.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81B703E-E632-C4DE-9D44-1BE666BD27A7}"/>
              </a:ext>
            </a:extLst>
          </p:cNvPr>
          <p:cNvCxnSpPr>
            <a:cxnSpLocks/>
          </p:cNvCxnSpPr>
          <p:nvPr/>
        </p:nvCxnSpPr>
        <p:spPr>
          <a:xfrm>
            <a:off x="2822224" y="2276872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1ACE457-DDB9-736A-B1DF-2CC2AB56C1F0}"/>
              </a:ext>
            </a:extLst>
          </p:cNvPr>
          <p:cNvCxnSpPr>
            <a:cxnSpLocks/>
          </p:cNvCxnSpPr>
          <p:nvPr/>
        </p:nvCxnSpPr>
        <p:spPr>
          <a:xfrm>
            <a:off x="179512" y="2564904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CD30E34-F228-1F4E-60D2-3E73B19C7133}"/>
              </a:ext>
            </a:extLst>
          </p:cNvPr>
          <p:cNvCxnSpPr>
            <a:cxnSpLocks/>
          </p:cNvCxnSpPr>
          <p:nvPr/>
        </p:nvCxnSpPr>
        <p:spPr>
          <a:xfrm>
            <a:off x="539552" y="4581128"/>
            <a:ext cx="1800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1 CuadroTexto">
            <a:extLst>
              <a:ext uri="{FF2B5EF4-FFF2-40B4-BE49-F238E27FC236}">
                <a16:creationId xmlns:a16="http://schemas.microsoft.com/office/drawing/2014/main" id="{931994D7-418A-130D-913F-080DFD379698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89718C9C-B34B-9FBD-B464-7F5BAC56015B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C928B3-72AC-2A0A-A686-BEB810330817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B1FCBC-CACD-1EB2-77FE-F62CB95768F6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65288A-2438-959E-1654-CAF33C5678BE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467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B6969-D0F8-D758-F162-8DA585841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4CA484-7676-15C4-1D45-00AB66B17425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EDD7D6-A8C0-0C7F-E970-71F645FF8752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418E84A-0A71-D40E-BAC0-04C3F95914DB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FF4CFB-6B2F-7A3E-F532-8E9FFB6D90E0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3A6DAC-B27C-A192-0F9C-497F9D5027ED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505D42FA-1A3B-E6A4-537E-828219052EB6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BCB9A00F-2248-C65B-46E4-EBFB7ABB190A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55880-8183-F570-EFCF-CD6A179565E7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8FA836-F6FB-52FC-6339-B88669BCCCBB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A1F0ADB3-2F89-FA94-EAAA-B72F652A243B}"/>
              </a:ext>
            </a:extLst>
          </p:cNvPr>
          <p:cNvSpPr txBox="1"/>
          <p:nvPr/>
        </p:nvSpPr>
        <p:spPr>
          <a:xfrm>
            <a:off x="369708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4:16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178A75B2-11B4-D329-B1B0-E7685C4BE931}"/>
              </a:ext>
            </a:extLst>
          </p:cNvPr>
          <p:cNvSpPr txBox="1"/>
          <p:nvPr/>
        </p:nvSpPr>
        <p:spPr>
          <a:xfrm>
            <a:off x="107503" y="524788"/>
            <a:ext cx="442900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Y nosotros hemos conocido y creído el amor que Dios tiene para con nosotros. Dios es amor; y el que permanece en amor, permanece en Dios, y Dios en él.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46326B8-AB71-FC9B-D703-A1A8A979478D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190703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D2056-8404-C72D-FC80-48F4F4C79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B16114-B4E7-699F-48D1-CD98645AF08F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149978-5995-1102-86EE-907A6DB49954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8EE6C6-6550-A5D7-1062-ADC2D9319A14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5CDC95-38C9-A693-95D9-8C556A372F85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2D903E-39F0-CA7D-3341-2DF4D2D70418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70FE854B-D092-7015-ED66-6C90136B3C2A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B6B2BC8C-3DD5-4D4B-93C1-47B911761ACD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F20CFB-F67F-3BB7-DE35-5590FCE734E7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A50D4C-B6E7-669F-DD7D-1E925CF66077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AD3FDC14-B77D-1E4C-14BA-75BAADABC170}"/>
              </a:ext>
            </a:extLst>
          </p:cNvPr>
          <p:cNvSpPr txBox="1"/>
          <p:nvPr/>
        </p:nvSpPr>
        <p:spPr>
          <a:xfrm>
            <a:off x="369708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4:16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9776E973-0F02-2E1E-C730-FB98C558EC97}"/>
              </a:ext>
            </a:extLst>
          </p:cNvPr>
          <p:cNvSpPr txBox="1"/>
          <p:nvPr/>
        </p:nvSpPr>
        <p:spPr>
          <a:xfrm>
            <a:off x="107503" y="524788"/>
            <a:ext cx="442900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nosotros hemos conocido y creído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el amor que Dios tiene para con nosotros.</a:t>
            </a:r>
            <a:r>
              <a:rPr lang="es-ES" sz="2400" dirty="0">
                <a:latin typeface="Calibri"/>
              </a:rPr>
              <a:t> Dios es amor; y el que permanece en amor, permanece en Dios, y Dios en él.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6FE079-2856-AAA9-4DF1-8760B36F497D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31895045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AB5C3-8564-A8E6-2A0D-0C734184D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32FBFC-A382-DD07-3216-D7E15334F592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593F0D-ED8D-9C34-3EF0-8FE1796A5767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A0614C-5655-5E3E-ECBB-0A35E3D40B50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0DC433-864B-9C77-0D7D-581B4E15F4EA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FFE05C-C43E-C12B-6538-557A78125962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5C1F1AC6-1374-C394-3AC7-8002C37FB170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5686AB6B-1A39-8711-F4BE-AB6B7AA1D1AC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4B9960-7A82-342F-DF1C-FF38A5A371E2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DFAB39-4CCB-43DC-6A87-E052738985D4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DB423626-2E1F-F4B3-45D8-9F84CDF08B05}"/>
              </a:ext>
            </a:extLst>
          </p:cNvPr>
          <p:cNvSpPr txBox="1"/>
          <p:nvPr/>
        </p:nvSpPr>
        <p:spPr>
          <a:xfrm>
            <a:off x="369708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4:16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516E6A29-9795-B0A3-0D52-EDF6187AA176}"/>
              </a:ext>
            </a:extLst>
          </p:cNvPr>
          <p:cNvSpPr txBox="1"/>
          <p:nvPr/>
        </p:nvSpPr>
        <p:spPr>
          <a:xfrm>
            <a:off x="107503" y="524788"/>
            <a:ext cx="442900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nosotros hemos conocido y creído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el amor que Dios tiene para con nosotros.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Dios es amor; y el que permanece en amor, permanece en Dios, y Dios en él. </a:t>
            </a:r>
          </a:p>
        </p:txBody>
      </p:sp>
      <p:sp>
        <p:nvSpPr>
          <p:cNvPr id="7" name="1 CuadroTexto">
            <a:extLst>
              <a:ext uri="{FF2B5EF4-FFF2-40B4-BE49-F238E27FC236}">
                <a16:creationId xmlns:a16="http://schemas.microsoft.com/office/drawing/2014/main" id="{DD4E59E3-43BB-C507-722C-B3C7A799515A}"/>
              </a:ext>
            </a:extLst>
          </p:cNvPr>
          <p:cNvSpPr txBox="1"/>
          <p:nvPr/>
        </p:nvSpPr>
        <p:spPr>
          <a:xfrm>
            <a:off x="369709" y="21054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4:11</a:t>
            </a:r>
          </a:p>
        </p:txBody>
      </p:sp>
      <p:sp>
        <p:nvSpPr>
          <p:cNvPr id="9" name="2 CuadroTexto">
            <a:extLst>
              <a:ext uri="{FF2B5EF4-FFF2-40B4-BE49-F238E27FC236}">
                <a16:creationId xmlns:a16="http://schemas.microsoft.com/office/drawing/2014/main" id="{0DA4B2A8-4FA8-FD41-959B-E9C17A4E3A88}"/>
              </a:ext>
            </a:extLst>
          </p:cNvPr>
          <p:cNvSpPr txBox="1"/>
          <p:nvPr/>
        </p:nvSpPr>
        <p:spPr>
          <a:xfrm>
            <a:off x="107505" y="2585576"/>
            <a:ext cx="4176464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Amados, si Dios nos ha amado así, debemos también nosotros amarnos unos a otros.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C6DAE8-24DB-6BEB-1EAD-CA7A69C524CA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84981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281D2-3BD5-2B9E-1A0D-1850DB52E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210DAB-44FA-AEC3-621A-E1B615D182D2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E25A3F-5B43-EB72-3FFF-064538841E2C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AA2FD1-D5B6-353A-3C76-E15B390BFCD3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401A0E-A9A2-6CFE-9AEC-788F7735942B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D61146-8E48-3450-5ED8-43F657C638E2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C01B1950-0F2B-E7CF-3DE5-099012D05584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C631BB04-0993-7D9A-71C6-27622F635156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CA43EC-F05F-477D-2F0F-4511BB614B3C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ED5AD4-BB5E-96CC-B925-37D1EEECD3DA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8756D7B7-8D72-95D1-446E-C9A2B3D5BE9F}"/>
              </a:ext>
            </a:extLst>
          </p:cNvPr>
          <p:cNvSpPr txBox="1"/>
          <p:nvPr/>
        </p:nvSpPr>
        <p:spPr>
          <a:xfrm>
            <a:off x="369708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4:16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438D4529-670D-A0D9-EAF3-C5AF00A9ECF2}"/>
              </a:ext>
            </a:extLst>
          </p:cNvPr>
          <p:cNvSpPr txBox="1"/>
          <p:nvPr/>
        </p:nvSpPr>
        <p:spPr>
          <a:xfrm>
            <a:off x="107503" y="524788"/>
            <a:ext cx="442900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nosotros hemos conocido y creído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el amor que Dios tiene para con nosotros.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Dios es amor; y el que permanece en amor, permanece en Dios, y Dios en él. </a:t>
            </a:r>
          </a:p>
        </p:txBody>
      </p:sp>
      <p:sp>
        <p:nvSpPr>
          <p:cNvPr id="7" name="1 CuadroTexto">
            <a:extLst>
              <a:ext uri="{FF2B5EF4-FFF2-40B4-BE49-F238E27FC236}">
                <a16:creationId xmlns:a16="http://schemas.microsoft.com/office/drawing/2014/main" id="{9EABE38A-DD22-64F3-7FB6-D5264BF12CF3}"/>
              </a:ext>
            </a:extLst>
          </p:cNvPr>
          <p:cNvSpPr txBox="1"/>
          <p:nvPr/>
        </p:nvSpPr>
        <p:spPr>
          <a:xfrm>
            <a:off x="369709" y="21054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4:11</a:t>
            </a:r>
          </a:p>
        </p:txBody>
      </p:sp>
      <p:sp>
        <p:nvSpPr>
          <p:cNvPr id="9" name="2 CuadroTexto">
            <a:extLst>
              <a:ext uri="{FF2B5EF4-FFF2-40B4-BE49-F238E27FC236}">
                <a16:creationId xmlns:a16="http://schemas.microsoft.com/office/drawing/2014/main" id="{F9048C88-4B9C-5986-0443-0C9AA2656121}"/>
              </a:ext>
            </a:extLst>
          </p:cNvPr>
          <p:cNvSpPr txBox="1"/>
          <p:nvPr/>
        </p:nvSpPr>
        <p:spPr>
          <a:xfrm>
            <a:off x="107505" y="2585576"/>
            <a:ext cx="4176464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Amados, si Dios nos ha amado así,</a:t>
            </a:r>
            <a:r>
              <a:rPr lang="es-ES" sz="2400" dirty="0">
                <a:latin typeface="Calibri"/>
              </a:rPr>
              <a:t> debemos también nosotros amarnos unos a otros.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2D302A-4E8B-8A5C-BA54-7E3E147C20E6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9034007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E7CBB-1520-3455-FD88-0046EA47F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10CE4C-3531-4151-44B4-E4B4FA2C8DED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55AE42-9E5F-930A-BEAD-E4679E01C946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7F2275-A876-7AD4-025C-074162586B45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945D5C-780C-BA55-7574-E78F8FA34EA5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D2E9E8-3731-BC19-17DF-CCB57DF68F52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1E90BFA5-8B59-EA9B-A4D4-10C7FC43F727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924FA054-A63C-C0A1-24BD-B3256CD5E534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3CBDAA-9205-60CC-F38C-6F9AE459589E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D40DBD-20D3-B7FB-15D6-BA4FA4185004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EF40F552-A6F6-7B4D-7845-0C71EF64FACD}"/>
              </a:ext>
            </a:extLst>
          </p:cNvPr>
          <p:cNvSpPr txBox="1"/>
          <p:nvPr/>
        </p:nvSpPr>
        <p:spPr>
          <a:xfrm>
            <a:off x="369708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4:16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07E93376-6AB9-A020-1D5E-1F8D02ACB8BB}"/>
              </a:ext>
            </a:extLst>
          </p:cNvPr>
          <p:cNvSpPr txBox="1"/>
          <p:nvPr/>
        </p:nvSpPr>
        <p:spPr>
          <a:xfrm>
            <a:off x="107503" y="524788"/>
            <a:ext cx="442900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nosotros hemos conocido y creído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el amor que Dios tiene para con nosotros.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Dios es amor; y el que permanece en amor, permanece en Dios, y Dios en él. </a:t>
            </a:r>
          </a:p>
        </p:txBody>
      </p:sp>
      <p:sp>
        <p:nvSpPr>
          <p:cNvPr id="7" name="1 CuadroTexto">
            <a:extLst>
              <a:ext uri="{FF2B5EF4-FFF2-40B4-BE49-F238E27FC236}">
                <a16:creationId xmlns:a16="http://schemas.microsoft.com/office/drawing/2014/main" id="{D1FB13FF-C7CA-E59D-EBF5-40228FEAE6CE}"/>
              </a:ext>
            </a:extLst>
          </p:cNvPr>
          <p:cNvSpPr txBox="1"/>
          <p:nvPr/>
        </p:nvSpPr>
        <p:spPr>
          <a:xfrm>
            <a:off x="369709" y="21054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4:11</a:t>
            </a:r>
          </a:p>
        </p:txBody>
      </p:sp>
      <p:sp>
        <p:nvSpPr>
          <p:cNvPr id="9" name="2 CuadroTexto">
            <a:extLst>
              <a:ext uri="{FF2B5EF4-FFF2-40B4-BE49-F238E27FC236}">
                <a16:creationId xmlns:a16="http://schemas.microsoft.com/office/drawing/2014/main" id="{7A8F47C1-9437-87F5-C01D-6BF3BE840724}"/>
              </a:ext>
            </a:extLst>
          </p:cNvPr>
          <p:cNvSpPr txBox="1"/>
          <p:nvPr/>
        </p:nvSpPr>
        <p:spPr>
          <a:xfrm>
            <a:off x="107505" y="2585576"/>
            <a:ext cx="4176464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Amados, si Dios nos ha amado así,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debemos también nosotros amarnos unos a otros.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794D61-3E0B-91E3-4044-E91FD428195D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A165FE89-F062-B24F-AC40-C31834320BFB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5D67FB3A-624E-ACEE-A9AC-6BB796ACDB1F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Nadie ha visto jamás a Dios. Si nos amamos unos a otros, Dios permanece en nosotros, y su amor se ha perfeccionado en nosotros.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37268F0-C532-2A6B-7204-191DC9D3E893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259583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D1FBF-2604-461A-7E69-53C40D837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>
            <a:extLst>
              <a:ext uri="{FF2B5EF4-FFF2-40B4-BE49-F238E27FC236}">
                <a16:creationId xmlns:a16="http://schemas.microsoft.com/office/drawing/2014/main" id="{DD59D01A-59B9-DF5E-A225-5EF401A69A04}"/>
              </a:ext>
            </a:extLst>
          </p:cNvPr>
          <p:cNvSpPr txBox="1"/>
          <p:nvPr/>
        </p:nvSpPr>
        <p:spPr>
          <a:xfrm>
            <a:off x="2411760" y="0"/>
            <a:ext cx="42484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46:9, 10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4CC0EFA3-D4AD-5035-3270-CFC52251D343}"/>
              </a:ext>
            </a:extLst>
          </p:cNvPr>
          <p:cNvSpPr txBox="1"/>
          <p:nvPr/>
        </p:nvSpPr>
        <p:spPr>
          <a:xfrm>
            <a:off x="0" y="477599"/>
            <a:ext cx="9124194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Acordaos de las cosas pasadas desde los tiempos antiguos; porque yo soy Dios, y no hay otro Dios, y nada hay semejante a mí, que anuncio lo por venir desde el principio, y desde la antigüedad lo que aún no era hecho; que digo: Mi consejo permanecerá, y haré todo lo que quiero;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A4E183-E6F5-06B2-CAD6-F8CD8F785B9D}"/>
              </a:ext>
            </a:extLst>
          </p:cNvPr>
          <p:cNvSpPr txBox="1"/>
          <p:nvPr/>
        </p:nvSpPr>
        <p:spPr>
          <a:xfrm>
            <a:off x="4607496" y="1813992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3699E6-237A-37E8-1887-7072BFFDA101}"/>
              </a:ext>
            </a:extLst>
          </p:cNvPr>
          <p:cNvSpPr txBox="1"/>
          <p:nvPr/>
        </p:nvSpPr>
        <p:spPr>
          <a:xfrm>
            <a:off x="4600365" y="2153444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</p:spTree>
    <p:extLst>
      <p:ext uri="{BB962C8B-B14F-4D97-AF65-F5344CB8AC3E}">
        <p14:creationId xmlns:p14="http://schemas.microsoft.com/office/powerpoint/2010/main" val="217081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A1010-FFF4-5743-BD45-C1016A0A9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540533-34AD-7C5F-9270-201AC8ABA958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973FA5-0ABD-6041-0953-454FF098FA73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388208-2957-91E4-759A-C32D67E1AB0B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075C43-1F02-27A9-27E7-DFB85BFF0725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5183B4-8F94-417F-5CFB-E0CD2D5796C5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7C652CB3-BF63-3EBC-21A4-9C79ADAC9195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DDA4B6D4-9962-5A2B-D023-F3C0925DD01A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67E93B-19E2-866F-AA2F-CA3F6D35CC26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4B1D9-0DF8-5279-AC48-1A3692365F04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63D03650-8232-9C1D-1E08-EE72C9284347}"/>
              </a:ext>
            </a:extLst>
          </p:cNvPr>
          <p:cNvSpPr txBox="1"/>
          <p:nvPr/>
        </p:nvSpPr>
        <p:spPr>
          <a:xfrm>
            <a:off x="369708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4:16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B904D9E1-E908-1D63-8C8D-C11822BF3175}"/>
              </a:ext>
            </a:extLst>
          </p:cNvPr>
          <p:cNvSpPr txBox="1"/>
          <p:nvPr/>
        </p:nvSpPr>
        <p:spPr>
          <a:xfrm>
            <a:off x="107503" y="524788"/>
            <a:ext cx="442900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nosotros hemos conocido y creído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el amor que Dios tiene para con nosotros.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Dios es amor; y el que permanece en amor, permanece en Dios, y Dios en él. </a:t>
            </a:r>
          </a:p>
        </p:txBody>
      </p:sp>
      <p:sp>
        <p:nvSpPr>
          <p:cNvPr id="7" name="1 CuadroTexto">
            <a:extLst>
              <a:ext uri="{FF2B5EF4-FFF2-40B4-BE49-F238E27FC236}">
                <a16:creationId xmlns:a16="http://schemas.microsoft.com/office/drawing/2014/main" id="{76B8041A-B7C7-DF17-7F3A-A61847E8C5C0}"/>
              </a:ext>
            </a:extLst>
          </p:cNvPr>
          <p:cNvSpPr txBox="1"/>
          <p:nvPr/>
        </p:nvSpPr>
        <p:spPr>
          <a:xfrm>
            <a:off x="369709" y="21054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4:11</a:t>
            </a:r>
          </a:p>
        </p:txBody>
      </p:sp>
      <p:sp>
        <p:nvSpPr>
          <p:cNvPr id="9" name="2 CuadroTexto">
            <a:extLst>
              <a:ext uri="{FF2B5EF4-FFF2-40B4-BE49-F238E27FC236}">
                <a16:creationId xmlns:a16="http://schemas.microsoft.com/office/drawing/2014/main" id="{AC66D01C-BA1E-3FD4-A6EC-7B65579C6384}"/>
              </a:ext>
            </a:extLst>
          </p:cNvPr>
          <p:cNvSpPr txBox="1"/>
          <p:nvPr/>
        </p:nvSpPr>
        <p:spPr>
          <a:xfrm>
            <a:off x="107505" y="2585576"/>
            <a:ext cx="4176464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Amados, si Dios nos ha amado así,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debemos también nosotros amarnos unos a otros.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143E9A-B540-05AE-7B35-4CEB962058F3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EA575316-D824-5349-EA1B-FD8BC22E77CB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AE7539A4-64E5-BFAC-256C-F67FE6944A3A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Nadie ha visto jamás a Dios. </a:t>
            </a:r>
            <a:r>
              <a:rPr lang="es-ES" sz="2400" dirty="0">
                <a:latin typeface="Calibri"/>
              </a:rPr>
              <a:t>Si nos amamos unos a otros, Dios permanece en nosotros, y su amor se ha perfeccionado en nosotros.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254402-BF63-0664-378F-906AAEED9CE0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6718075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AFA28-A3F3-FBEF-A5DD-DD6972179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0CCF28-CA64-7757-E16C-A66FDF471CBA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031FD0-074E-FA55-9E3B-9C498B8A6676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C098FC-3CD8-E434-E8FC-87B1486EBFC1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0AF86E-69F4-7443-DA9C-E2F612B42472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9390CB-775E-6BDA-FDAE-EB3A0D24C531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43ACE081-C775-E18C-141D-6C674517786A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0ADEE300-C5BB-6C88-5CB7-7623561E5BE6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E7E4E4-AAFF-46F8-727C-B0F4B443B6AC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F1B773-97BA-D099-9176-21E9327874A8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D5110AA4-6570-C054-4C27-A7B889C19AF1}"/>
              </a:ext>
            </a:extLst>
          </p:cNvPr>
          <p:cNvSpPr txBox="1"/>
          <p:nvPr/>
        </p:nvSpPr>
        <p:spPr>
          <a:xfrm>
            <a:off x="369708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4:16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28B00F8E-547E-807D-97F5-15575C5E2F2D}"/>
              </a:ext>
            </a:extLst>
          </p:cNvPr>
          <p:cNvSpPr txBox="1"/>
          <p:nvPr/>
        </p:nvSpPr>
        <p:spPr>
          <a:xfrm>
            <a:off x="107503" y="524788"/>
            <a:ext cx="442900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nosotros hemos conocido y creído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el amor que Dios tiene para con nosotros.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Dios es amor; y el que permanece en amor, permanece en Dios, y Dios en él. </a:t>
            </a:r>
          </a:p>
        </p:txBody>
      </p:sp>
      <p:sp>
        <p:nvSpPr>
          <p:cNvPr id="7" name="1 CuadroTexto">
            <a:extLst>
              <a:ext uri="{FF2B5EF4-FFF2-40B4-BE49-F238E27FC236}">
                <a16:creationId xmlns:a16="http://schemas.microsoft.com/office/drawing/2014/main" id="{911EEDD2-D283-F430-353F-0415E87E8694}"/>
              </a:ext>
            </a:extLst>
          </p:cNvPr>
          <p:cNvSpPr txBox="1"/>
          <p:nvPr/>
        </p:nvSpPr>
        <p:spPr>
          <a:xfrm>
            <a:off x="369709" y="21054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4:11</a:t>
            </a:r>
          </a:p>
        </p:txBody>
      </p:sp>
      <p:sp>
        <p:nvSpPr>
          <p:cNvPr id="9" name="2 CuadroTexto">
            <a:extLst>
              <a:ext uri="{FF2B5EF4-FFF2-40B4-BE49-F238E27FC236}">
                <a16:creationId xmlns:a16="http://schemas.microsoft.com/office/drawing/2014/main" id="{09942FB4-273C-8F43-499A-540C4EC964D0}"/>
              </a:ext>
            </a:extLst>
          </p:cNvPr>
          <p:cNvSpPr txBox="1"/>
          <p:nvPr/>
        </p:nvSpPr>
        <p:spPr>
          <a:xfrm>
            <a:off x="107505" y="2585576"/>
            <a:ext cx="4176464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Amados, si Dios nos ha amado así,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debemos también nosotros amarnos unos a otros.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5826B2-0AB0-CB1C-883B-9D1BE0988B93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5D201681-3D05-B5D0-F21A-6A749E03E6DF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5A13D7D6-4388-25A6-7EE3-4C0D44E1C718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Nadie ha visto jamás a Dios.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Si nos amamos unos a otros, Dios permanece en nosotros, </a:t>
            </a:r>
            <a:r>
              <a:rPr lang="es-ES" sz="2400" dirty="0">
                <a:latin typeface="Calibri"/>
              </a:rPr>
              <a:t>y su amor se ha perfeccionado en nosotros.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24FC70-82A2-D7CE-C510-64D812C720E3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39095529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52630-7674-CBC9-EB4C-877922D28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24C6F9-B949-F66B-CF0D-93DE3B47FD50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1B055D-04C7-EB5E-2677-B9A258CFF682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51B350-3F5A-0234-A845-3B64D335435B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FEB6DD-2580-E852-2346-3C8F7C8A1C69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60A29A-E238-5F2C-DB85-74C2B2E893DD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ECDCD66E-CA33-7CC8-F224-242CAB27F483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8590F771-25F0-8AB5-4785-82647D5BF818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9F196D-FB7F-A722-1F62-79474D72A5C9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674DA5-6338-77AD-F7A1-C1491E60D0BC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5326DEBE-E389-FB00-4443-6163D770D8F3}"/>
              </a:ext>
            </a:extLst>
          </p:cNvPr>
          <p:cNvSpPr txBox="1"/>
          <p:nvPr/>
        </p:nvSpPr>
        <p:spPr>
          <a:xfrm>
            <a:off x="369708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4:16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BAF76C26-5035-AD11-81B9-150056D78C61}"/>
              </a:ext>
            </a:extLst>
          </p:cNvPr>
          <p:cNvSpPr txBox="1"/>
          <p:nvPr/>
        </p:nvSpPr>
        <p:spPr>
          <a:xfrm>
            <a:off x="107503" y="524788"/>
            <a:ext cx="4429001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nosotros hemos conocido y creído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el amor que Dios tiene para con nosotros.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Dios es amor; y el que permanece en amor, permanece en Dios, y Dios en él. </a:t>
            </a:r>
          </a:p>
        </p:txBody>
      </p:sp>
      <p:sp>
        <p:nvSpPr>
          <p:cNvPr id="7" name="1 CuadroTexto">
            <a:extLst>
              <a:ext uri="{FF2B5EF4-FFF2-40B4-BE49-F238E27FC236}">
                <a16:creationId xmlns:a16="http://schemas.microsoft.com/office/drawing/2014/main" id="{E291326A-4FBC-AC32-BF10-2FEFAE39BCE3}"/>
              </a:ext>
            </a:extLst>
          </p:cNvPr>
          <p:cNvSpPr txBox="1"/>
          <p:nvPr/>
        </p:nvSpPr>
        <p:spPr>
          <a:xfrm>
            <a:off x="369709" y="21054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4:11</a:t>
            </a:r>
          </a:p>
        </p:txBody>
      </p:sp>
      <p:sp>
        <p:nvSpPr>
          <p:cNvPr id="9" name="2 CuadroTexto">
            <a:extLst>
              <a:ext uri="{FF2B5EF4-FFF2-40B4-BE49-F238E27FC236}">
                <a16:creationId xmlns:a16="http://schemas.microsoft.com/office/drawing/2014/main" id="{28F7E3AA-E87A-AF28-4A87-AF275A28FD03}"/>
              </a:ext>
            </a:extLst>
          </p:cNvPr>
          <p:cNvSpPr txBox="1"/>
          <p:nvPr/>
        </p:nvSpPr>
        <p:spPr>
          <a:xfrm>
            <a:off x="107505" y="2585576"/>
            <a:ext cx="4176464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Amados, si Dios nos ha amado así,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debemos también nosotros amarnos unos a otros.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A0EE01-57BD-39FD-1079-36603D241561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E99965A9-2530-6EDC-DF2E-483A3A0EA2E7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215B492A-DDCE-8CD7-D972-0616B05937D2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Nadie ha visto jamás a Dios.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Si nos amamos unos a otros, Dios permanece en nosotros,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su amor se ha perfeccionado en nosotros.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C19754-5663-A0C1-90D6-D99D0AC00B75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16503505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E1717-7931-C3A2-1ADC-EE8CFC7F4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05C9B8-2D87-2FB5-5F04-187DDCFC17EB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8CCE01-31F6-74B9-1F7F-2D87D8F90138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753C02-1A76-FB2B-6B83-A2FAFB99342F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C746DCF-D64C-1F78-151B-B851FC423DC4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256E1-22D1-1F4C-A82C-65CA5AF50690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B0F0C159-0176-28A4-88CE-5347404BC070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8EF0AFC6-2781-71B3-3057-B5A5EC07C6C7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4ACE2B-FB15-FDBB-55AF-6D1DB21CB110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1BCD0B-2855-1109-EBF1-FEB9C702E279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CDEBD842-7BBF-8336-4A1A-42B2D2B58FC6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Corintios 13:4-8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79033216-99DC-8A0E-EA66-23CADDFF5619}"/>
              </a:ext>
            </a:extLst>
          </p:cNvPr>
          <p:cNvSpPr txBox="1"/>
          <p:nvPr/>
        </p:nvSpPr>
        <p:spPr>
          <a:xfrm>
            <a:off x="70991" y="575156"/>
            <a:ext cx="4429001" cy="3789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El amor es sufrido, es benigno; el amor no tiene envidia, el amor no es jactancioso, no se envanece; no hace nada indebido, no busca lo suyo, no se irrita, no guarda rencor; no se goza de la injusticia, mas se goza de la verdad. Todo lo sufre, todo lo cree, todo lo espera, todo lo soporta. El amor nunca deja de ser; pero las profecías se acabarán, y cesarán las lenguas, y la ciencia acabará.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CC1C8F-1BC0-CD8C-F3C9-3A5BBB36D8DD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437725CA-EE6E-8D1D-D86B-F82ED5280181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C9BFCED2-C9DB-BF5B-C6F9-7F3B312AFE6A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Nadie ha visto jamás a Dios.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Si nos amamos unos a otros, Dios permanece en nosotros,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su amor se ha perfeccionado en nosotros.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820E6D-8AEB-7749-9881-614CD5EA4DB8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248466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08D940-24CA-9862-47F4-1D5EEC689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C4D820-7465-B1FD-A13C-27FA8A26FC99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B18A39-B390-E9F0-CFA1-EF56D287673D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58D96-F216-BEE9-28AD-C24B40F8B51B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D5B177-E4D6-9589-F845-7CDFDCD75A5D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511BF9-2980-2DED-DFF7-D88C5887F5F6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7AD9DE96-2508-6FC4-B960-0D0ECFD86120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6A598044-1260-59C0-AA61-4EFC5A96F779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24A3E0-169F-6F86-DCE5-25F64F3C905F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F4234-A0DD-708E-6EFB-6E77D8D43222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286939D9-8C25-8154-1DFA-BEC37A2E41BB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Corintios 13:4-8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8F06B56E-BD46-E120-1D9F-632FC96201A3}"/>
              </a:ext>
            </a:extLst>
          </p:cNvPr>
          <p:cNvSpPr txBox="1"/>
          <p:nvPr/>
        </p:nvSpPr>
        <p:spPr>
          <a:xfrm>
            <a:off x="70991" y="575156"/>
            <a:ext cx="4429001" cy="3789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El amor es sufrido, es benigno; </a:t>
            </a:r>
            <a:r>
              <a:rPr lang="es-ES" sz="2400" dirty="0">
                <a:latin typeface="Calibri"/>
              </a:rPr>
              <a:t>el amor no tiene envidia, el amor no es jactancioso, no se envanece; no hace nada indebido, no busca lo suyo, no se irrita, no guarda rencor; no se goza de la injusticia, mas se goza de la verdad. Todo lo sufre, todo lo cree, todo lo espera, todo lo soporta. El amor nunca deja de ser; pero las profecías se acabarán, y cesarán las lenguas, y la ciencia acabará.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9238B1-8EA1-C87B-B347-1801B0AA2861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B515DED3-8965-F5EA-FB7B-0D3B590F0A0B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51C81DAA-A870-0913-3916-FB7C735385E1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Nadie ha visto jamás a Dios.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Si nos amamos unos a otros, Dios permanece en nosotros,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su amor se ha perfeccionado en nosotros.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9CB945-A355-0043-7EF3-2F4D09C1BF37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36636422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A7522-1883-174F-113F-0418C8A11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1A2456-BDD6-7098-1118-8B63FB5FAE58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E5EC66-95E7-CF92-7D39-016F6DB61D28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DD7E02-73CC-A160-15C3-1A1F3E2879F5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B0402B-ED2D-56A3-8142-F8D0A95BDDE7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E08B45-660D-2171-B96B-E9788278E94C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D2F4EDDB-6A84-8E57-7918-E8E00E1E9FCD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B43A4DE6-5405-4913-836F-34B65F634DBF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7CAA65-B2A0-FEEE-DBDE-E5980FBF9A5B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69740E-83E1-7DC5-0228-F84C915D073A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ACA0CFAF-40D9-B461-F0D7-DE42786F8285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Corintios 13:4-8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2AF3EB25-B35E-C468-3411-788FFBAA1407}"/>
              </a:ext>
            </a:extLst>
          </p:cNvPr>
          <p:cNvSpPr txBox="1"/>
          <p:nvPr/>
        </p:nvSpPr>
        <p:spPr>
          <a:xfrm>
            <a:off x="70991" y="575156"/>
            <a:ext cx="4429001" cy="3789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El amor es sufrido, es benigno;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amor no tiene envidia, el amor no es jactancioso, no se envanece; </a:t>
            </a:r>
            <a:r>
              <a:rPr lang="es-ES" sz="2400" dirty="0">
                <a:latin typeface="Calibri"/>
              </a:rPr>
              <a:t>no hace nada indebido, no busca lo suyo, no se irrita, no guarda rencor; no se goza de la injusticia, mas se goza de la verdad. Todo lo sufre, todo lo cree, todo lo espera, todo lo soporta. El amor nunca deja de ser; pero las profecías se acabarán, y cesarán las lenguas, y la ciencia acabará.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345F24-FA3C-9FBB-13BE-D5AB82130397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4C89A21F-36CC-69AE-5857-76FC3976F32B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9903EA50-2CFE-344B-2A39-B9032B664591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Nadie ha visto jamás a Dios.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Si nos amamos unos a otros, Dios permanece en nosotros,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su amor se ha perfeccionado en nosotros.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651C05-D88A-5AB0-708E-FEECC642DCF4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20164263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0CC58-F19D-CE22-AB02-C33643607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26282E-DDD8-1426-FE94-B5BA41865205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15760A-08B6-1474-23F4-E9EC450D92F9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F7221A-5BC3-9E5E-3011-E28E256D1F94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C03BB9-4A2D-4764-3D92-356ACDFDF539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67A4D7-7DA1-C5AD-0775-1A50CC537D06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AA87326F-24DD-D089-D010-E13333516D96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9216DCD2-0B83-AB98-1AAF-C6090BF77FB0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A39B52-4FDB-A549-7023-E3FD5C0B4B79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2E86FC-FE37-FAC1-AC9B-90CF26909076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DF2E373A-004F-5F43-03D3-5BBC3FFB3FED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Corintios 13:4-8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0A606D94-A4C7-2B9B-972F-2B28FE082EBB}"/>
              </a:ext>
            </a:extLst>
          </p:cNvPr>
          <p:cNvSpPr txBox="1"/>
          <p:nvPr/>
        </p:nvSpPr>
        <p:spPr>
          <a:xfrm>
            <a:off x="70991" y="575156"/>
            <a:ext cx="4429001" cy="3789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El amor es sufrido, es benigno;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amor no tiene envidia, el amor no es jactancioso, no se envanece;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no hace nada indebido, no busca lo suyo, no se irrita, no guarda rencor;</a:t>
            </a:r>
            <a:r>
              <a:rPr lang="es-ES" sz="2400" dirty="0">
                <a:latin typeface="Calibri"/>
              </a:rPr>
              <a:t> no se goza de la injusticia, mas se goza de la verdad. Todo lo sufre, todo lo cree, todo lo espera, todo lo soporta. El amor nunca deja de ser; pero las profecías se acabarán, y cesarán las lenguas, y la ciencia acabará.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BFBF88-50B7-5A20-B8AC-A207E69CE350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9BACCD89-1732-DA16-A1F4-AE02C05A2536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85A180B6-9CDD-15D6-47B7-87F1EA777FF6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Nadie ha visto jamás a Dios.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Si nos amamos unos a otros, Dios permanece en nosotros,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su amor se ha perfeccionado en nosotros.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BF5EB4-8C03-34A9-66D4-1C69E8DA70EC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29130889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FFFB8-C42E-39BD-116A-6E6974C2D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96A388-99E2-C103-60AB-A4A75A280F4C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7881C2-F371-2CA5-6EBE-B785E8B7A1DA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C1D918-310E-63A8-7A10-BB4BCEE6ECA5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FB233A-1345-02DE-C3B9-545B457409F5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E6B931-4D46-5DD5-6DDE-9C9277F5A9E9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EC7FC1C5-7A7B-667A-29FC-C35C3BD2AC4F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1E8BB995-4F66-0726-8F5D-35481A9D1D29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E852F-2544-E0CE-4BF8-DD0DF308180A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13E56A-CFA2-5A44-F13A-86DCB4867076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BE736D1B-6B98-7287-7758-14E62AC6C72F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Corintios 13:4-8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CD18F3BF-DAD3-AECE-230E-E1974CC340E8}"/>
              </a:ext>
            </a:extLst>
          </p:cNvPr>
          <p:cNvSpPr txBox="1"/>
          <p:nvPr/>
        </p:nvSpPr>
        <p:spPr>
          <a:xfrm>
            <a:off x="70991" y="575156"/>
            <a:ext cx="4429001" cy="3789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El amor es sufrido, es benigno;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amor no tiene envidia, el amor no es jactancioso, no se envanece;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no hace nada indebido, no busca lo suyo, no se irrita, no guarda rencor;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no se goza de la injusticia, mas se goza de la verdad. </a:t>
            </a:r>
            <a:r>
              <a:rPr lang="es-ES" sz="2400" dirty="0">
                <a:latin typeface="Calibri"/>
              </a:rPr>
              <a:t>Todo lo sufre, todo lo cree, todo lo espera, todo lo soporta. El amor nunca deja de ser; pero las profecías se acabarán, y cesarán las lenguas, y la ciencia acabará.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2A370C-7895-4BE6-5BC1-F659EFF86E80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14ADD952-CE01-0798-9833-26658670A094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D7D4933E-A3FA-52BE-884A-463E19F5F361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Nadie ha visto jamás a Dios.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Si nos amamos unos a otros, Dios permanece en nosotros,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su amor se ha perfeccionado en nosotros.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F5E51-E2CD-D6BE-C77D-77D40E397597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28388296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C1E54-DC0D-6642-F93F-E660D5832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E59A6E-E44D-6869-0D95-1C97E843D6FA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CA0DBB-C565-05CC-D544-73A5A8A06193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BF96CA-0F15-290C-05AB-97286B15E845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CD7E2C8-5915-00D5-2E99-AEC7905A0D54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64435C-A82D-7B82-2B8F-0CAE1BD42A1E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14B5C462-8774-76DB-6AE2-2F99DC01800D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C9B98F51-7211-E982-FF5A-C4DF87D57313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14FA3D-E1C0-0D74-E83E-38B3545E01FE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99A93B-8BD8-1E51-E304-7779674819AC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D3D52CA1-A73C-58DD-927D-AC4C7968090E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Corintios 13:4-8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0BCDAA38-3F75-251A-AE75-D20E9AE49E89}"/>
              </a:ext>
            </a:extLst>
          </p:cNvPr>
          <p:cNvSpPr txBox="1"/>
          <p:nvPr/>
        </p:nvSpPr>
        <p:spPr>
          <a:xfrm>
            <a:off x="70991" y="575156"/>
            <a:ext cx="4429001" cy="3789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El amor es sufrido, es benigno;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amor no tiene envidia, el amor no es jactancioso, no se envanece;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no hace nada indebido, no busca lo suyo, no se irrita, no guarda rencor;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no se goza de la injusticia, mas se goza de la verdad.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Todo lo sufre, todo lo cree, todo lo espera, todo lo soporta.</a:t>
            </a:r>
            <a:r>
              <a:rPr lang="es-ES" sz="2400" dirty="0">
                <a:latin typeface="Calibri"/>
              </a:rPr>
              <a:t> El amor nunca deja de ser; pero las profecías se acabarán, y cesarán las lenguas, y la ciencia acabará.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DA852A-0861-163C-C204-D697B5D97A63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E34CAF4F-E4CC-5810-07FE-F3A12F786091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C47911B9-1275-4DCD-7C35-CFA685C3C4AB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Nadie ha visto jamás a Dios.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Si nos amamos unos a otros, Dios permanece en nosotros,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su amor se ha perfeccionado en nosotros.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1EB44A-0698-9FA1-BBF5-A7C988E5A4BA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12163011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034CE-BA7C-B595-FF67-4170A53A3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89BB7B-1B94-8CD5-E873-3E42BB2C7E0E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AA24BB-0587-9D4A-B8A3-484AF77C0406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BAD32B-40EE-9598-AD29-1CE231757152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71CFE9-CC18-D1D0-4270-FB2F47B0C842}"/>
              </a:ext>
            </a:extLst>
          </p:cNvPr>
          <p:cNvSpPr txBox="1"/>
          <p:nvPr/>
        </p:nvSpPr>
        <p:spPr>
          <a:xfrm>
            <a:off x="4592070" y="1340768"/>
            <a:ext cx="4536504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santidad es el atributo central de Dios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7DF7B6-BB1A-A346-ECC5-4F4EA630DA6A}"/>
              </a:ext>
            </a:extLst>
          </p:cNvPr>
          <p:cNvSpPr txBox="1"/>
          <p:nvPr/>
        </p:nvSpPr>
        <p:spPr>
          <a:xfrm>
            <a:off x="4598029" y="1675555"/>
            <a:ext cx="4536504" cy="339452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es la esencia de Dios</a:t>
            </a: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852352E2-779E-A472-DEAC-97674DE7ADEC}"/>
              </a:ext>
            </a:extLst>
          </p:cNvPr>
          <p:cNvSpPr txBox="1"/>
          <p:nvPr/>
        </p:nvSpPr>
        <p:spPr>
          <a:xfrm>
            <a:off x="5292283" y="465313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3:16</a:t>
            </a:r>
          </a:p>
        </p:txBody>
      </p:sp>
      <p:sp>
        <p:nvSpPr>
          <p:cNvPr id="26" name="2 CuadroTexto">
            <a:extLst>
              <a:ext uri="{FF2B5EF4-FFF2-40B4-BE49-F238E27FC236}">
                <a16:creationId xmlns:a16="http://schemas.microsoft.com/office/drawing/2014/main" id="{6AACE85D-8C85-13F5-F272-50999EBBBD12}"/>
              </a:ext>
            </a:extLst>
          </p:cNvPr>
          <p:cNvSpPr txBox="1"/>
          <p:nvPr/>
        </p:nvSpPr>
        <p:spPr>
          <a:xfrm>
            <a:off x="5030079" y="5133300"/>
            <a:ext cx="4104454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de tal manera amó Dios al mundo, que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ha dado a su Hijo unigénito</a:t>
            </a:r>
            <a:r>
              <a:rPr lang="es-ES" sz="2400" dirty="0">
                <a:latin typeface="Calibri"/>
              </a:rPr>
              <a:t>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para que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todo aquel que en él cree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, no se pierda, mas tenga vida eterna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E6EF8A-3572-F77A-C907-90B759FC7DB9}"/>
              </a:ext>
            </a:extLst>
          </p:cNvPr>
          <p:cNvSpPr txBox="1"/>
          <p:nvPr/>
        </p:nvSpPr>
        <p:spPr>
          <a:xfrm>
            <a:off x="4607496" y="2033883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gran expresión del amor de Dios fue el regalo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hijo para</a:t>
            </a:r>
            <a:r>
              <a:rPr lang="es-ES" sz="1900" b="1" spc="-15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salvar a los pecadores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D2901F-710B-0775-839D-2C1CF76380F3}"/>
              </a:ext>
            </a:extLst>
          </p:cNvPr>
          <p:cNvSpPr txBox="1"/>
          <p:nvPr/>
        </p:nvSpPr>
        <p:spPr>
          <a:xfrm>
            <a:off x="4598029" y="2616991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amor de Dios es libre, da la opción de elegir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DC2883D1-1F50-B20F-EBD3-1B0E67AD1CDB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 Corintios 13:4-8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E33D22BD-3AC6-55B5-9ED4-A31DB8DF40C0}"/>
              </a:ext>
            </a:extLst>
          </p:cNvPr>
          <p:cNvSpPr txBox="1"/>
          <p:nvPr/>
        </p:nvSpPr>
        <p:spPr>
          <a:xfrm>
            <a:off x="70991" y="575156"/>
            <a:ext cx="4429001" cy="3789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El amor es sufrido, es benigno;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amor no tiene envidia, el amor no es jactancioso, no se envanece;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no hace nada indebido, no busca lo suyo, no se irrita, no guarda rencor;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no se goza de la injusticia, mas se goza de la verdad.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Todo lo sufre, todo lo cree, todo lo espera, todo lo soporta.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amor nunca deja de ser; pero las profecías se acabarán, y cesarán las lenguas, y la ciencia acabará.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536275-2240-E15B-B063-360D29A51A3D}"/>
              </a:ext>
            </a:extLst>
          </p:cNvPr>
          <p:cNvSpPr txBox="1"/>
          <p:nvPr/>
        </p:nvSpPr>
        <p:spPr>
          <a:xfrm>
            <a:off x="4598029" y="3200099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hemos aceptado el amor de Dios, debemos reflejar ese amor unos a otros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E028CEBE-5B70-2D3A-47E0-113DD40062BD}"/>
              </a:ext>
            </a:extLst>
          </p:cNvPr>
          <p:cNvSpPr txBox="1"/>
          <p:nvPr/>
        </p:nvSpPr>
        <p:spPr>
          <a:xfrm>
            <a:off x="467747" y="4960912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1Juan 4:12</a:t>
            </a: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265E022C-C477-246C-7EA2-E4F9570AB01D}"/>
              </a:ext>
            </a:extLst>
          </p:cNvPr>
          <p:cNvSpPr txBox="1"/>
          <p:nvPr/>
        </p:nvSpPr>
        <p:spPr>
          <a:xfrm>
            <a:off x="44963" y="5485640"/>
            <a:ext cx="45270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Nadie ha visto jamás a Dios.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Si nos amamos unos a otros, Dios permanece en nosotros,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y su amor se ha perfeccionado en nosotros.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190218-4CAA-19BE-A99F-DD6001475389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</p:spTree>
    <p:extLst>
      <p:ext uri="{BB962C8B-B14F-4D97-AF65-F5344CB8AC3E}">
        <p14:creationId xmlns:p14="http://schemas.microsoft.com/office/powerpoint/2010/main" val="211390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1547B-3C13-4221-E8E1-6728139E1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>
            <a:extLst>
              <a:ext uri="{FF2B5EF4-FFF2-40B4-BE49-F238E27FC236}">
                <a16:creationId xmlns:a16="http://schemas.microsoft.com/office/drawing/2014/main" id="{AE60520E-1012-8DE4-8046-E7320175B7DB}"/>
              </a:ext>
            </a:extLst>
          </p:cNvPr>
          <p:cNvSpPr txBox="1"/>
          <p:nvPr/>
        </p:nvSpPr>
        <p:spPr>
          <a:xfrm>
            <a:off x="2411760" y="0"/>
            <a:ext cx="42484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46:9, 10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DD3F7A22-4801-7AD7-06A5-040D6A38D9A7}"/>
              </a:ext>
            </a:extLst>
          </p:cNvPr>
          <p:cNvSpPr txBox="1"/>
          <p:nvPr/>
        </p:nvSpPr>
        <p:spPr>
          <a:xfrm>
            <a:off x="0" y="477599"/>
            <a:ext cx="9124194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Acordaos de las cosas pasadas desde los tiempos antiguos; porque yo soy Dios, y no hay otro Dios, y nada hay semejante a mí, </a:t>
            </a:r>
            <a:r>
              <a:rPr lang="es-ES" sz="2400" dirty="0">
                <a:latin typeface="Calibri"/>
              </a:rPr>
              <a:t>que anuncio lo por venir desde el principio, y desde la antigüedad lo que aún no era hecho; que digo: Mi consejo permanecerá, y haré todo lo que quiero;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452429-69FE-34B5-FEC0-BFDB497A065D}"/>
              </a:ext>
            </a:extLst>
          </p:cNvPr>
          <p:cNvSpPr txBox="1"/>
          <p:nvPr/>
        </p:nvSpPr>
        <p:spPr>
          <a:xfrm>
            <a:off x="4607496" y="1813992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0A9CA2-4F1B-38B0-7177-AF05918D1684}"/>
              </a:ext>
            </a:extLst>
          </p:cNvPr>
          <p:cNvSpPr txBox="1"/>
          <p:nvPr/>
        </p:nvSpPr>
        <p:spPr>
          <a:xfrm>
            <a:off x="4600365" y="2153444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</p:spTree>
    <p:extLst>
      <p:ext uri="{BB962C8B-B14F-4D97-AF65-F5344CB8AC3E}">
        <p14:creationId xmlns:p14="http://schemas.microsoft.com/office/powerpoint/2010/main" val="28636703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2FD4D-173D-0127-A201-B99402F3C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4DA5C2-0BB3-5F3F-0B43-7DC1F52D981C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95C6ED-32CB-203A-938C-5E14C47885C2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E26DD2-96EE-A394-0451-FC4FAAE446DD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EEA6C8-7CFD-4686-C09D-014D1EB395AD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A446FE0C-9E78-FD01-6332-10A563EAB3E6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1:1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9A23A48B-DA9F-F401-DF71-FDA8DD217194}"/>
              </a:ext>
            </a:extLst>
          </p:cNvPr>
          <p:cNvSpPr txBox="1"/>
          <p:nvPr/>
        </p:nvSpPr>
        <p:spPr>
          <a:xfrm>
            <a:off x="70991" y="548680"/>
            <a:ext cx="442900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En el principio creó Dios los cielos y la tierra.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482A90-F13C-2C0B-2066-82C3F83612A3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</p:spTree>
    <p:extLst>
      <p:ext uri="{BB962C8B-B14F-4D97-AF65-F5344CB8AC3E}">
        <p14:creationId xmlns:p14="http://schemas.microsoft.com/office/powerpoint/2010/main" val="169900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7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EB949-794D-CFC8-D57E-4679D18A7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4D383F-2FD9-F26A-8392-0AE373EED2CE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2D9490-1ECD-CD94-020A-94713A1FF19F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C1C6C1-1A74-8DA5-1A23-894B3FF1B24C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24D8DD-2F44-41AA-1550-6674B3B69B5C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88BC399D-A7C8-B024-B899-8692EC84682A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1:1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906570BC-8785-8CFF-5B7E-52BBB10DC421}"/>
              </a:ext>
            </a:extLst>
          </p:cNvPr>
          <p:cNvSpPr txBox="1"/>
          <p:nvPr/>
        </p:nvSpPr>
        <p:spPr>
          <a:xfrm>
            <a:off x="70991" y="548680"/>
            <a:ext cx="442900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el principio creó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los cielos y la tierra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0FA6E9-5F78-B4A6-015C-1BD75344992B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243231-F608-4C5D-1AC0-82CA8EE7427C}"/>
              </a:ext>
            </a:extLst>
          </p:cNvPr>
          <p:cNvSpPr txBox="1"/>
          <p:nvPr/>
        </p:nvSpPr>
        <p:spPr>
          <a:xfrm>
            <a:off x="107504" y="1271055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5B109A-2919-265B-87D9-BF36CB6A3694}"/>
              </a:ext>
            </a:extLst>
          </p:cNvPr>
          <p:cNvSpPr txBox="1"/>
          <p:nvPr/>
        </p:nvSpPr>
        <p:spPr>
          <a:xfrm>
            <a:off x="1261736" y="1274753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3AFF5EC2-B063-4AA0-6F07-2697B94B35D9}"/>
              </a:ext>
            </a:extLst>
          </p:cNvPr>
          <p:cNvSpPr txBox="1"/>
          <p:nvPr/>
        </p:nvSpPr>
        <p:spPr>
          <a:xfrm>
            <a:off x="395739" y="1636697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1:3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6BE8E483-5344-59BE-529D-C9B8DC03E549}"/>
              </a:ext>
            </a:extLst>
          </p:cNvPr>
          <p:cNvSpPr txBox="1"/>
          <p:nvPr/>
        </p:nvSpPr>
        <p:spPr>
          <a:xfrm>
            <a:off x="70991" y="2140753"/>
            <a:ext cx="4429001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Y dijo Dios: Sea la luz; y fue la luz. </a:t>
            </a:r>
          </a:p>
        </p:txBody>
      </p:sp>
    </p:spTree>
    <p:extLst>
      <p:ext uri="{BB962C8B-B14F-4D97-AF65-F5344CB8AC3E}">
        <p14:creationId xmlns:p14="http://schemas.microsoft.com/office/powerpoint/2010/main" val="341141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/>
      <p:bldP spid="1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6622B-415E-6C3F-5383-8A26847BA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11582D-E40B-760F-BAD7-D435E44EDAAA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E7211E-EDEB-7220-4B82-3675C8479736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4CAB8B-0850-8FFE-7B6A-D0DDB7862513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18FEF1-EE53-9EB0-802D-2351239AE2FD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14B67978-8193-80CC-4261-0416C3CC907D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1:1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10AE9015-C241-886B-C25F-DD83E3BC1571}"/>
              </a:ext>
            </a:extLst>
          </p:cNvPr>
          <p:cNvSpPr txBox="1"/>
          <p:nvPr/>
        </p:nvSpPr>
        <p:spPr>
          <a:xfrm>
            <a:off x="70991" y="548680"/>
            <a:ext cx="442900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el principio creó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los cielos y la tierra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2CBD3A-B907-77A5-0D28-A93221AC2FDB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AAA4B2-B0CE-C919-9D04-14D7279C33F3}"/>
              </a:ext>
            </a:extLst>
          </p:cNvPr>
          <p:cNvSpPr txBox="1"/>
          <p:nvPr/>
        </p:nvSpPr>
        <p:spPr>
          <a:xfrm>
            <a:off x="107504" y="1271055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6146DA-E24C-52F9-B23A-20804B8DCCD7}"/>
              </a:ext>
            </a:extLst>
          </p:cNvPr>
          <p:cNvSpPr txBox="1"/>
          <p:nvPr/>
        </p:nvSpPr>
        <p:spPr>
          <a:xfrm>
            <a:off x="1261736" y="1274753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FDBCDB8C-DA26-9379-8D65-E662993D621A}"/>
              </a:ext>
            </a:extLst>
          </p:cNvPr>
          <p:cNvSpPr txBox="1"/>
          <p:nvPr/>
        </p:nvSpPr>
        <p:spPr>
          <a:xfrm>
            <a:off x="395739" y="1636697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1:3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E02F43ED-9CE9-8E02-2BB3-91C7CD21DAA7}"/>
              </a:ext>
            </a:extLst>
          </p:cNvPr>
          <p:cNvSpPr txBox="1"/>
          <p:nvPr/>
        </p:nvSpPr>
        <p:spPr>
          <a:xfrm>
            <a:off x="70991" y="2140753"/>
            <a:ext cx="4429001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dijo Dios: Sea la luz; </a:t>
            </a:r>
            <a:r>
              <a:rPr lang="es-ES" sz="2400" dirty="0">
                <a:latin typeface="Calibri"/>
              </a:rPr>
              <a:t>y fue la luz. </a:t>
            </a:r>
          </a:p>
        </p:txBody>
      </p:sp>
    </p:spTree>
    <p:extLst>
      <p:ext uri="{BB962C8B-B14F-4D97-AF65-F5344CB8AC3E}">
        <p14:creationId xmlns:p14="http://schemas.microsoft.com/office/powerpoint/2010/main" val="14913640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AB5EE-487A-258F-17A2-739D50E42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64BF3C-4653-F354-267D-177EC23D1C20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8C64F0-2779-A996-C4FE-C2FD61F4A17A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AA6EA7-49F9-49B2-7B3F-B0427F5B5ED3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8C47DD-3081-FCFD-34F3-C6F9949FC0B8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949D4390-AAE2-243E-746B-477CAB30CBE0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1:1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C284530C-6529-E0B6-82E3-16CF46FE8D1B}"/>
              </a:ext>
            </a:extLst>
          </p:cNvPr>
          <p:cNvSpPr txBox="1"/>
          <p:nvPr/>
        </p:nvSpPr>
        <p:spPr>
          <a:xfrm>
            <a:off x="70991" y="548680"/>
            <a:ext cx="442900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el principio creó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los cielos y la tierra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C0E9EC-0116-ECED-0452-D0C4ECEB27CE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67305E-D1C7-2C01-6407-71C1AF7EA71E}"/>
              </a:ext>
            </a:extLst>
          </p:cNvPr>
          <p:cNvSpPr txBox="1"/>
          <p:nvPr/>
        </p:nvSpPr>
        <p:spPr>
          <a:xfrm>
            <a:off x="107504" y="1271055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E81F3C-FEA5-1DB3-D126-C816179C9277}"/>
              </a:ext>
            </a:extLst>
          </p:cNvPr>
          <p:cNvSpPr txBox="1"/>
          <p:nvPr/>
        </p:nvSpPr>
        <p:spPr>
          <a:xfrm>
            <a:off x="1261736" y="1274753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48EB3D9A-E505-5130-D5D4-5D3B2AEAE137}"/>
              </a:ext>
            </a:extLst>
          </p:cNvPr>
          <p:cNvSpPr txBox="1"/>
          <p:nvPr/>
        </p:nvSpPr>
        <p:spPr>
          <a:xfrm>
            <a:off x="395739" y="1636697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1:3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11199D92-0BA2-ADEF-9215-10D520776D8C}"/>
              </a:ext>
            </a:extLst>
          </p:cNvPr>
          <p:cNvSpPr txBox="1"/>
          <p:nvPr/>
        </p:nvSpPr>
        <p:spPr>
          <a:xfrm>
            <a:off x="70991" y="2140753"/>
            <a:ext cx="4429001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dijo Dios: Sea la luz;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fue la luz.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E77CF4-C622-5313-5227-DC6CD1FA8CBC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21BBAD6D-E645-B246-761C-2822083988B4}"/>
              </a:ext>
            </a:extLst>
          </p:cNvPr>
          <p:cNvSpPr txBox="1"/>
          <p:nvPr/>
        </p:nvSpPr>
        <p:spPr>
          <a:xfrm>
            <a:off x="360244" y="2520538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2:7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BF8D0FF3-11A3-C245-B203-C98C595FBBAE}"/>
              </a:ext>
            </a:extLst>
          </p:cNvPr>
          <p:cNvSpPr txBox="1"/>
          <p:nvPr/>
        </p:nvSpPr>
        <p:spPr>
          <a:xfrm>
            <a:off x="35496" y="3024594"/>
            <a:ext cx="442900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Entonces Jehová Dios formó al hombre del polvo de la tierra, y sopló en su nariz aliento de vida, y fue el hombre un ser viviente. </a:t>
            </a:r>
          </a:p>
        </p:txBody>
      </p:sp>
    </p:spTree>
    <p:extLst>
      <p:ext uri="{BB962C8B-B14F-4D97-AF65-F5344CB8AC3E}">
        <p14:creationId xmlns:p14="http://schemas.microsoft.com/office/powerpoint/2010/main" val="384501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8B1A8-0F66-32E6-816B-236887F1B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54453D-163B-0D6F-836E-644363CDF9D9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0931B9-E7E6-0E77-BEBF-ACF92EF97AA8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AFF01A-D432-5F45-7949-7B55D64495E2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B785A6-E76E-2E7D-5591-F491D144BE74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38378494-5EAB-B23F-81AF-5A371BBF5EE6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1:1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931AAF59-0048-9996-EBB3-08A90C66B82D}"/>
              </a:ext>
            </a:extLst>
          </p:cNvPr>
          <p:cNvSpPr txBox="1"/>
          <p:nvPr/>
        </p:nvSpPr>
        <p:spPr>
          <a:xfrm>
            <a:off x="70991" y="548680"/>
            <a:ext cx="442900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el principio creó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los cielos y la tierra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F43D7-DD27-E330-4DB1-B0E911603B7B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F871D2-7329-94AF-1C1B-B95DB8CE14B8}"/>
              </a:ext>
            </a:extLst>
          </p:cNvPr>
          <p:cNvSpPr txBox="1"/>
          <p:nvPr/>
        </p:nvSpPr>
        <p:spPr>
          <a:xfrm>
            <a:off x="107504" y="1271055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A0ECC2-70DE-6253-7C15-513F03E21C77}"/>
              </a:ext>
            </a:extLst>
          </p:cNvPr>
          <p:cNvSpPr txBox="1"/>
          <p:nvPr/>
        </p:nvSpPr>
        <p:spPr>
          <a:xfrm>
            <a:off x="1261736" y="1274753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AD3C406D-F153-2D14-7308-425356DB25BD}"/>
              </a:ext>
            </a:extLst>
          </p:cNvPr>
          <p:cNvSpPr txBox="1"/>
          <p:nvPr/>
        </p:nvSpPr>
        <p:spPr>
          <a:xfrm>
            <a:off x="395739" y="1636697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1:3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CEAB272A-FAE4-9C13-02F8-B25C8368A0BE}"/>
              </a:ext>
            </a:extLst>
          </p:cNvPr>
          <p:cNvSpPr txBox="1"/>
          <p:nvPr/>
        </p:nvSpPr>
        <p:spPr>
          <a:xfrm>
            <a:off x="70991" y="2140753"/>
            <a:ext cx="4429001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dijo Dios: Sea la luz;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fue la luz.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BB3892-A781-1019-975D-7682ADED2464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3A9EB993-B326-274D-F417-FADF6E49BEDF}"/>
              </a:ext>
            </a:extLst>
          </p:cNvPr>
          <p:cNvSpPr txBox="1"/>
          <p:nvPr/>
        </p:nvSpPr>
        <p:spPr>
          <a:xfrm>
            <a:off x="360244" y="2520538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2:7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D6DCA318-F6F8-3327-EBE7-E97C6D845B02}"/>
              </a:ext>
            </a:extLst>
          </p:cNvPr>
          <p:cNvSpPr txBox="1"/>
          <p:nvPr/>
        </p:nvSpPr>
        <p:spPr>
          <a:xfrm>
            <a:off x="35496" y="3024594"/>
            <a:ext cx="442900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Entonces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Jehová 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formó al hombre del polvo de la tierra, y sopló en su nariz aliento de vida, y fue el hombre un ser viviente.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5ED24A-CD86-FFCA-BE48-0A0673CAAD27}"/>
              </a:ext>
            </a:extLst>
          </p:cNvPr>
          <p:cNvSpPr txBox="1"/>
          <p:nvPr/>
        </p:nvSpPr>
        <p:spPr>
          <a:xfrm>
            <a:off x="35496" y="436510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Yahweh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E6BE0A-CE48-5D37-4FAE-F592A5093338}"/>
              </a:ext>
            </a:extLst>
          </p:cNvPr>
          <p:cNvSpPr txBox="1"/>
          <p:nvPr/>
        </p:nvSpPr>
        <p:spPr>
          <a:xfrm>
            <a:off x="1189728" y="4368802"/>
            <a:ext cx="338227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trascendente y cercano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E4C71FD9-BF42-0402-C22F-7C26D8AAB3FC}"/>
              </a:ext>
            </a:extLst>
          </p:cNvPr>
          <p:cNvSpPr txBox="1"/>
          <p:nvPr/>
        </p:nvSpPr>
        <p:spPr>
          <a:xfrm>
            <a:off x="360244" y="4765560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2:15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1A5767C6-D601-63A6-E564-7502304DD5DB}"/>
              </a:ext>
            </a:extLst>
          </p:cNvPr>
          <p:cNvSpPr txBox="1"/>
          <p:nvPr/>
        </p:nvSpPr>
        <p:spPr>
          <a:xfrm>
            <a:off x="35496" y="5269616"/>
            <a:ext cx="442900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Tomó, pues, Jehová Dios al hombre, y lo puso en el huerto de Edén, para que lo labrara y lo guardase. </a:t>
            </a:r>
          </a:p>
        </p:txBody>
      </p:sp>
    </p:spTree>
    <p:extLst>
      <p:ext uri="{BB962C8B-B14F-4D97-AF65-F5344CB8AC3E}">
        <p14:creationId xmlns:p14="http://schemas.microsoft.com/office/powerpoint/2010/main" val="28618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7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228BA-A7D8-F4C5-511D-986011C63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34BC96-6AC8-BDB2-4310-DEE5BAFCAA90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E80A75-DF56-B80E-9430-0580730AC7C3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C9BDFD-5E0D-1FF4-2657-2154CCC0F647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487F09-4EDC-810D-DADA-A381FF641502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470C23DD-9D24-FC36-A190-5A7EB96D0712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1:1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FF91084C-8C0F-7CB3-7AD2-B007F9FFE9C3}"/>
              </a:ext>
            </a:extLst>
          </p:cNvPr>
          <p:cNvSpPr txBox="1"/>
          <p:nvPr/>
        </p:nvSpPr>
        <p:spPr>
          <a:xfrm>
            <a:off x="70991" y="548680"/>
            <a:ext cx="442900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el principio creó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los cielos y la tierra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C947B5-1247-07EF-CC7E-0A484A8DB500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004274-56D9-71C8-FE20-A3DC75FBD4DC}"/>
              </a:ext>
            </a:extLst>
          </p:cNvPr>
          <p:cNvSpPr txBox="1"/>
          <p:nvPr/>
        </p:nvSpPr>
        <p:spPr>
          <a:xfrm>
            <a:off x="107504" y="1271055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2A654-05E7-2CBF-B3C9-BCE86DC1EEA7}"/>
              </a:ext>
            </a:extLst>
          </p:cNvPr>
          <p:cNvSpPr txBox="1"/>
          <p:nvPr/>
        </p:nvSpPr>
        <p:spPr>
          <a:xfrm>
            <a:off x="1261736" y="1274753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6CFAD29A-F811-E91D-8DF2-FD21E2F75C5A}"/>
              </a:ext>
            </a:extLst>
          </p:cNvPr>
          <p:cNvSpPr txBox="1"/>
          <p:nvPr/>
        </p:nvSpPr>
        <p:spPr>
          <a:xfrm>
            <a:off x="395739" y="1636697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1:3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48930C87-B363-F562-59FA-B98D1893DBEA}"/>
              </a:ext>
            </a:extLst>
          </p:cNvPr>
          <p:cNvSpPr txBox="1"/>
          <p:nvPr/>
        </p:nvSpPr>
        <p:spPr>
          <a:xfrm>
            <a:off x="70991" y="2140753"/>
            <a:ext cx="4429001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dijo Dios: Sea la luz;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fue la luz.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711654-E54A-9E48-E0EE-851F9240DBDE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BAA07A95-07F4-625C-6715-501525B58C8E}"/>
              </a:ext>
            </a:extLst>
          </p:cNvPr>
          <p:cNvSpPr txBox="1"/>
          <p:nvPr/>
        </p:nvSpPr>
        <p:spPr>
          <a:xfrm>
            <a:off x="360244" y="2520538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2:7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BE1F603D-CC75-B8EA-363B-5453EB7AC6B9}"/>
              </a:ext>
            </a:extLst>
          </p:cNvPr>
          <p:cNvSpPr txBox="1"/>
          <p:nvPr/>
        </p:nvSpPr>
        <p:spPr>
          <a:xfrm>
            <a:off x="35496" y="3024594"/>
            <a:ext cx="442900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Entonces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Jehová 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formó al hombre del polvo de la tierra, y sopló en su nariz aliento de vida, y fue el hombre un ser viviente.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E9A89F-9096-3586-B1F2-343B0B0CE4F5}"/>
              </a:ext>
            </a:extLst>
          </p:cNvPr>
          <p:cNvSpPr txBox="1"/>
          <p:nvPr/>
        </p:nvSpPr>
        <p:spPr>
          <a:xfrm>
            <a:off x="35496" y="436510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Yahweh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7EFD743-6CE3-E19F-E53A-0BB26433A7DF}"/>
              </a:ext>
            </a:extLst>
          </p:cNvPr>
          <p:cNvSpPr txBox="1"/>
          <p:nvPr/>
        </p:nvSpPr>
        <p:spPr>
          <a:xfrm>
            <a:off x="1189728" y="4368802"/>
            <a:ext cx="338227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trascendente y cercano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C8CF9809-C727-B5FF-80A3-D6E169742889}"/>
              </a:ext>
            </a:extLst>
          </p:cNvPr>
          <p:cNvSpPr txBox="1"/>
          <p:nvPr/>
        </p:nvSpPr>
        <p:spPr>
          <a:xfrm>
            <a:off x="360244" y="4765560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2:15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6B3F0644-8571-77F3-9E50-BBA52851A6DD}"/>
              </a:ext>
            </a:extLst>
          </p:cNvPr>
          <p:cNvSpPr txBox="1"/>
          <p:nvPr/>
        </p:nvSpPr>
        <p:spPr>
          <a:xfrm>
            <a:off x="35496" y="5269616"/>
            <a:ext cx="442900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Tomó, pues,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Jehová 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al hombre, </a:t>
            </a:r>
            <a:r>
              <a:rPr lang="es-ES" sz="2400" dirty="0">
                <a:latin typeface="Calibri"/>
              </a:rPr>
              <a:t>y lo puso en el huerto de Edén, para que lo labrara y lo guardase. </a:t>
            </a:r>
          </a:p>
        </p:txBody>
      </p:sp>
    </p:spTree>
    <p:extLst>
      <p:ext uri="{BB962C8B-B14F-4D97-AF65-F5344CB8AC3E}">
        <p14:creationId xmlns:p14="http://schemas.microsoft.com/office/powerpoint/2010/main" val="36051835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6A472-52EA-CB60-2178-FB35C19DC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5D78BB-AF03-B54A-98F8-8D0CB4CD5C31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4C732F-C130-3B27-8115-076D73B2D93D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4EB4AD-2CE0-041C-0486-28BCEF1E98D5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DA93B6-E53C-2BE4-FF03-DEB35189B352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27" name="1 CuadroTexto">
            <a:extLst>
              <a:ext uri="{FF2B5EF4-FFF2-40B4-BE49-F238E27FC236}">
                <a16:creationId xmlns:a16="http://schemas.microsoft.com/office/drawing/2014/main" id="{CAA740CF-35E1-7EAA-2C4F-8F9422E7316E}"/>
              </a:ext>
            </a:extLst>
          </p:cNvPr>
          <p:cNvSpPr txBox="1"/>
          <p:nvPr/>
        </p:nvSpPr>
        <p:spPr>
          <a:xfrm>
            <a:off x="395739" y="44624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1:1</a:t>
            </a:r>
          </a:p>
        </p:txBody>
      </p:sp>
      <p:sp>
        <p:nvSpPr>
          <p:cNvPr id="28" name="2 CuadroTexto">
            <a:extLst>
              <a:ext uri="{FF2B5EF4-FFF2-40B4-BE49-F238E27FC236}">
                <a16:creationId xmlns:a16="http://schemas.microsoft.com/office/drawing/2014/main" id="{19D555CA-1404-BC1E-E120-C23E1409FB10}"/>
              </a:ext>
            </a:extLst>
          </p:cNvPr>
          <p:cNvSpPr txBox="1"/>
          <p:nvPr/>
        </p:nvSpPr>
        <p:spPr>
          <a:xfrm>
            <a:off x="70991" y="548680"/>
            <a:ext cx="4429001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 el principio creó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los cielos y la tierra</a:t>
            </a:r>
            <a:r>
              <a:rPr lang="es-ES" sz="2400" dirty="0">
                <a:latin typeface="Calibri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FC0BA0-001B-339D-FF42-2675DB4BE31A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6FA165-3F54-071E-A9D8-7A687CCA6C55}"/>
              </a:ext>
            </a:extLst>
          </p:cNvPr>
          <p:cNvSpPr txBox="1"/>
          <p:nvPr/>
        </p:nvSpPr>
        <p:spPr>
          <a:xfrm>
            <a:off x="107504" y="1271055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058B50-13CD-AE54-D290-0400FF14333E}"/>
              </a:ext>
            </a:extLst>
          </p:cNvPr>
          <p:cNvSpPr txBox="1"/>
          <p:nvPr/>
        </p:nvSpPr>
        <p:spPr>
          <a:xfrm>
            <a:off x="1261736" y="1274753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C9CB839C-028F-C71B-A356-B4406F9587EA}"/>
              </a:ext>
            </a:extLst>
          </p:cNvPr>
          <p:cNvSpPr txBox="1"/>
          <p:nvPr/>
        </p:nvSpPr>
        <p:spPr>
          <a:xfrm>
            <a:off x="395739" y="1636697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1:3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590F70C6-7251-73C0-7698-69652CAA2329}"/>
              </a:ext>
            </a:extLst>
          </p:cNvPr>
          <p:cNvSpPr txBox="1"/>
          <p:nvPr/>
        </p:nvSpPr>
        <p:spPr>
          <a:xfrm>
            <a:off x="70991" y="2140753"/>
            <a:ext cx="4429001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Y dijo Dios: Sea la luz;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fue la luz.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AFB1E9-A07E-D809-3086-8FCE86EC1D8A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60F6466B-B7AF-86CB-EE65-25A7761556EF}"/>
              </a:ext>
            </a:extLst>
          </p:cNvPr>
          <p:cNvSpPr txBox="1"/>
          <p:nvPr/>
        </p:nvSpPr>
        <p:spPr>
          <a:xfrm>
            <a:off x="360244" y="2520538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2:7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60CE3294-1465-73AB-8804-BC5706A73838}"/>
              </a:ext>
            </a:extLst>
          </p:cNvPr>
          <p:cNvSpPr txBox="1"/>
          <p:nvPr/>
        </p:nvSpPr>
        <p:spPr>
          <a:xfrm>
            <a:off x="35496" y="3024594"/>
            <a:ext cx="442900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Entonces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Jehová 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formó al hombre del polvo de la tierra, y sopló en su nariz aliento de vida, y fue el hombre un ser viviente.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1C3C0A-8B39-AC67-B205-F3A7D80A7221}"/>
              </a:ext>
            </a:extLst>
          </p:cNvPr>
          <p:cNvSpPr txBox="1"/>
          <p:nvPr/>
        </p:nvSpPr>
        <p:spPr>
          <a:xfrm>
            <a:off x="35496" y="436510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Yahweh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776D67-5AD8-7528-8D3A-0CA89C069E60}"/>
              </a:ext>
            </a:extLst>
          </p:cNvPr>
          <p:cNvSpPr txBox="1"/>
          <p:nvPr/>
        </p:nvSpPr>
        <p:spPr>
          <a:xfrm>
            <a:off x="1189728" y="4368802"/>
            <a:ext cx="338227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trascendente y cercano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0C7DE1F6-ACEC-8483-095D-CADEDCBD4D8A}"/>
              </a:ext>
            </a:extLst>
          </p:cNvPr>
          <p:cNvSpPr txBox="1"/>
          <p:nvPr/>
        </p:nvSpPr>
        <p:spPr>
          <a:xfrm>
            <a:off x="360244" y="4765560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Génesis 2:15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00D5E816-C662-0C60-9E92-077A3202D54D}"/>
              </a:ext>
            </a:extLst>
          </p:cNvPr>
          <p:cNvSpPr txBox="1"/>
          <p:nvPr/>
        </p:nvSpPr>
        <p:spPr>
          <a:xfrm>
            <a:off x="35496" y="5269616"/>
            <a:ext cx="4429001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Tomó, pues,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Jehová Dios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al hombre,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lo puso en el huerto de Edén, para que lo labrara y lo guardase.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C4760C-D40D-E18F-1D87-AECE5E37BDA7}"/>
              </a:ext>
            </a:extLst>
          </p:cNvPr>
          <p:cNvSpPr txBox="1"/>
          <p:nvPr/>
        </p:nvSpPr>
        <p:spPr>
          <a:xfrm>
            <a:off x="4572000" y="2269828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</p:spTree>
    <p:extLst>
      <p:ext uri="{BB962C8B-B14F-4D97-AF65-F5344CB8AC3E}">
        <p14:creationId xmlns:p14="http://schemas.microsoft.com/office/powerpoint/2010/main" val="271682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66E1F-1516-0E6C-EE97-FD873AFC8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F5D85E-EF84-8797-FD7E-E239C14914A1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C40A3D-FFB0-23FB-12FE-4F22241ACA03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D6B346-AADB-4774-D67E-7E8F07474A50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081CF5-5A88-01F9-AC7D-6B9407A89D66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CD8746-0D96-1BA6-835E-13B5AD887244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660577-295B-73DC-4B24-A7F55D0E6039}"/>
              </a:ext>
            </a:extLst>
          </p:cNvPr>
          <p:cNvSpPr txBox="1"/>
          <p:nvPr/>
        </p:nvSpPr>
        <p:spPr>
          <a:xfrm>
            <a:off x="107504" y="4462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ACB0B9-8FCF-D9B3-1458-01D2C7D79119}"/>
              </a:ext>
            </a:extLst>
          </p:cNvPr>
          <p:cNvSpPr txBox="1"/>
          <p:nvPr/>
        </p:nvSpPr>
        <p:spPr>
          <a:xfrm>
            <a:off x="1261736" y="48322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60EF8D84-89C5-B311-2CC4-05F6F3F00C88}"/>
              </a:ext>
            </a:extLst>
          </p:cNvPr>
          <p:cNvSpPr txBox="1"/>
          <p:nvPr/>
        </p:nvSpPr>
        <p:spPr>
          <a:xfrm>
            <a:off x="539755" y="38666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36:26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60FAE3F3-B854-9000-038B-1C0CCEBFE775}"/>
              </a:ext>
            </a:extLst>
          </p:cNvPr>
          <p:cNvSpPr txBox="1"/>
          <p:nvPr/>
        </p:nvSpPr>
        <p:spPr>
          <a:xfrm>
            <a:off x="83548" y="857245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He aquí, Dios es grande, y nosotros no le conocemos, ni se puede seguir la huella de sus años.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019116-0323-A205-A3F1-4EE1AD727860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9F0436-2D14-C794-3161-E457BE9D26E4}"/>
              </a:ext>
            </a:extLst>
          </p:cNvPr>
          <p:cNvSpPr txBox="1"/>
          <p:nvPr/>
        </p:nvSpPr>
        <p:spPr>
          <a:xfrm>
            <a:off x="4572000" y="2269828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</p:spTree>
    <p:extLst>
      <p:ext uri="{BB962C8B-B14F-4D97-AF65-F5344CB8AC3E}">
        <p14:creationId xmlns:p14="http://schemas.microsoft.com/office/powerpoint/2010/main" val="16766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AAA2E-F3E1-EA77-3C61-F38AD29AE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180FFE-F1A1-2AB6-24E9-3BCF8FD46312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A8F3CC-730E-3633-8703-1C226B9FC44C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DAC38B-207E-F86F-917C-6AFB225D107C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F848E6-FBAE-BED4-FB9D-758A487C76FC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3A79B8-CF6C-0DA5-924D-A9AB45076D38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1C8BD-0886-8793-431A-E1BA611401B6}"/>
              </a:ext>
            </a:extLst>
          </p:cNvPr>
          <p:cNvSpPr txBox="1"/>
          <p:nvPr/>
        </p:nvSpPr>
        <p:spPr>
          <a:xfrm>
            <a:off x="107504" y="4462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B81E24-5221-7A03-00CD-CDBE9074803C}"/>
              </a:ext>
            </a:extLst>
          </p:cNvPr>
          <p:cNvSpPr txBox="1"/>
          <p:nvPr/>
        </p:nvSpPr>
        <p:spPr>
          <a:xfrm>
            <a:off x="1261736" y="48322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41018647-C498-F2EC-991E-C89CED601948}"/>
              </a:ext>
            </a:extLst>
          </p:cNvPr>
          <p:cNvSpPr txBox="1"/>
          <p:nvPr/>
        </p:nvSpPr>
        <p:spPr>
          <a:xfrm>
            <a:off x="539755" y="38666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36:26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C8788AFE-B5ED-FE80-E7DC-2F6DFD409A4B}"/>
              </a:ext>
            </a:extLst>
          </p:cNvPr>
          <p:cNvSpPr txBox="1"/>
          <p:nvPr/>
        </p:nvSpPr>
        <p:spPr>
          <a:xfrm>
            <a:off x="83548" y="857245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He aquí, Dios es grande, y nosotros no le conocemos, ni se puede seguir la huella de sus años. </a:t>
            </a:r>
            <a:endParaRPr lang="es-ES" sz="2400" dirty="0"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5371CA-8744-B62C-E7E9-6D60D7ADC633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C78A61-BFC2-22AF-720B-2A69222E5488}"/>
              </a:ext>
            </a:extLst>
          </p:cNvPr>
          <p:cNvSpPr txBox="1"/>
          <p:nvPr/>
        </p:nvSpPr>
        <p:spPr>
          <a:xfrm>
            <a:off x="4572000" y="2269828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5D0F39C5-22AB-618C-A43F-5BBEB60BD088}"/>
              </a:ext>
            </a:extLst>
          </p:cNvPr>
          <p:cNvSpPr txBox="1"/>
          <p:nvPr/>
        </p:nvSpPr>
        <p:spPr>
          <a:xfrm>
            <a:off x="491703" y="17728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37:5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A26563F3-751B-2552-87F9-A389513738F1}"/>
              </a:ext>
            </a:extLst>
          </p:cNvPr>
          <p:cNvSpPr txBox="1"/>
          <p:nvPr/>
        </p:nvSpPr>
        <p:spPr>
          <a:xfrm>
            <a:off x="35496" y="2243400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Truena Dios maravillosamente con su voz; Él hace grandes cosas, que nosotros no entendemos. </a:t>
            </a:r>
          </a:p>
        </p:txBody>
      </p:sp>
    </p:spTree>
    <p:extLst>
      <p:ext uri="{BB962C8B-B14F-4D97-AF65-F5344CB8AC3E}">
        <p14:creationId xmlns:p14="http://schemas.microsoft.com/office/powerpoint/2010/main" val="2999964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D7851-4716-A425-55D2-90E3442AA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BF02D9-06A4-F070-01A1-9AA66C9D1FAC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0B1CA9-A801-FDE5-B6F9-AC7C4E45BD30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B4126F-4C07-EECE-6991-B0349B7FF496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673616-ECFF-06DF-BD7D-DD514933D4A8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E1AD75-721C-A169-A1F6-5C2404EEBE6D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1C2D13-3EAA-2B0F-ABA2-45523E1F965F}"/>
              </a:ext>
            </a:extLst>
          </p:cNvPr>
          <p:cNvSpPr txBox="1"/>
          <p:nvPr/>
        </p:nvSpPr>
        <p:spPr>
          <a:xfrm>
            <a:off x="107504" y="4462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CFEBF6-725A-CACD-3650-CEB69FA29CA8}"/>
              </a:ext>
            </a:extLst>
          </p:cNvPr>
          <p:cNvSpPr txBox="1"/>
          <p:nvPr/>
        </p:nvSpPr>
        <p:spPr>
          <a:xfrm>
            <a:off x="1261736" y="48322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2F12398D-2656-5B19-7676-09A505A82159}"/>
              </a:ext>
            </a:extLst>
          </p:cNvPr>
          <p:cNvSpPr txBox="1"/>
          <p:nvPr/>
        </p:nvSpPr>
        <p:spPr>
          <a:xfrm>
            <a:off x="539755" y="38666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36:26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832D0361-DBCF-A739-103B-350A4653BE2A}"/>
              </a:ext>
            </a:extLst>
          </p:cNvPr>
          <p:cNvSpPr txBox="1"/>
          <p:nvPr/>
        </p:nvSpPr>
        <p:spPr>
          <a:xfrm>
            <a:off x="83548" y="857245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He aquí, Dios es grande, y nosotros no le conocemos, ni se puede seguir la huella de sus años. </a:t>
            </a:r>
            <a:endParaRPr lang="es-ES" sz="2400" dirty="0"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2DEAB5-FF7A-3F36-9DA0-D0D01BA003A2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E68274-F691-9895-2F29-712EBF1BE33A}"/>
              </a:ext>
            </a:extLst>
          </p:cNvPr>
          <p:cNvSpPr txBox="1"/>
          <p:nvPr/>
        </p:nvSpPr>
        <p:spPr>
          <a:xfrm>
            <a:off x="4572000" y="2269828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09DC7058-F2C7-15D0-CD78-215DE538AB6F}"/>
              </a:ext>
            </a:extLst>
          </p:cNvPr>
          <p:cNvSpPr txBox="1"/>
          <p:nvPr/>
        </p:nvSpPr>
        <p:spPr>
          <a:xfrm>
            <a:off x="491703" y="17728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37:5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7FD2D28D-B2AA-D665-99F0-915C919E3D13}"/>
              </a:ext>
            </a:extLst>
          </p:cNvPr>
          <p:cNvSpPr txBox="1"/>
          <p:nvPr/>
        </p:nvSpPr>
        <p:spPr>
          <a:xfrm>
            <a:off x="35496" y="2243400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Truena Dios maravillosamente con su voz;</a:t>
            </a:r>
            <a:r>
              <a:rPr lang="es-ES" sz="2400" dirty="0">
                <a:latin typeface="Calibri"/>
              </a:rPr>
              <a:t> Él hace grandes cosas, que nosotros no entendemos. </a:t>
            </a:r>
          </a:p>
        </p:txBody>
      </p:sp>
    </p:spTree>
    <p:extLst>
      <p:ext uri="{BB962C8B-B14F-4D97-AF65-F5344CB8AC3E}">
        <p14:creationId xmlns:p14="http://schemas.microsoft.com/office/powerpoint/2010/main" val="312535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C3692-87C0-2C5F-9D21-9EBF4F75C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>
            <a:extLst>
              <a:ext uri="{FF2B5EF4-FFF2-40B4-BE49-F238E27FC236}">
                <a16:creationId xmlns:a16="http://schemas.microsoft.com/office/drawing/2014/main" id="{B9213866-312A-7232-D882-E6BFFA422D09}"/>
              </a:ext>
            </a:extLst>
          </p:cNvPr>
          <p:cNvSpPr txBox="1"/>
          <p:nvPr/>
        </p:nvSpPr>
        <p:spPr>
          <a:xfrm>
            <a:off x="2411760" y="0"/>
            <a:ext cx="42484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46:9, 10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E29A6ED2-CE30-36DB-7231-CE6586170F18}"/>
              </a:ext>
            </a:extLst>
          </p:cNvPr>
          <p:cNvSpPr txBox="1"/>
          <p:nvPr/>
        </p:nvSpPr>
        <p:spPr>
          <a:xfrm>
            <a:off x="0" y="477599"/>
            <a:ext cx="9124194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Acordaos de las cosas pasadas desde los tiempos antiguos; porque yo soy Dios, y no hay otro Dios, y nada hay semejante a mí,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que anuncio lo por venir desde el principio, y desde la antigüedad lo que aún no era hecho; que digo: Mi consejo permanecerá, y haré todo lo que quiero;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75FCA7-0A19-529F-2BD4-44D4DC227B0F}"/>
              </a:ext>
            </a:extLst>
          </p:cNvPr>
          <p:cNvSpPr txBox="1"/>
          <p:nvPr/>
        </p:nvSpPr>
        <p:spPr>
          <a:xfrm>
            <a:off x="4607496" y="1813992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4871E1-1B20-41BD-31F9-6CB3592379C5}"/>
              </a:ext>
            </a:extLst>
          </p:cNvPr>
          <p:cNvSpPr txBox="1"/>
          <p:nvPr/>
        </p:nvSpPr>
        <p:spPr>
          <a:xfrm>
            <a:off x="4600365" y="2153444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F0F8BA-A127-FBA2-A7F3-8AE4C932DE0F}"/>
              </a:ext>
            </a:extLst>
          </p:cNvPr>
          <p:cNvSpPr txBox="1"/>
          <p:nvPr/>
        </p:nvSpPr>
        <p:spPr>
          <a:xfrm>
            <a:off x="4580235" y="251670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0F6FB6-0B8D-DF1F-AD37-C8C77A829FE4}"/>
              </a:ext>
            </a:extLst>
          </p:cNvPr>
          <p:cNvSpPr txBox="1"/>
          <p:nvPr/>
        </p:nvSpPr>
        <p:spPr>
          <a:xfrm>
            <a:off x="4572000" y="2864809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0C25A7-1B96-2413-1EF7-02568836D821}"/>
              </a:ext>
            </a:extLst>
          </p:cNvPr>
          <p:cNvSpPr txBox="1"/>
          <p:nvPr/>
        </p:nvSpPr>
        <p:spPr>
          <a:xfrm>
            <a:off x="4572319" y="321291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E1EBB3-8D2C-D715-243A-BC1370684147}"/>
              </a:ext>
            </a:extLst>
          </p:cNvPr>
          <p:cNvSpPr txBox="1"/>
          <p:nvPr/>
        </p:nvSpPr>
        <p:spPr>
          <a:xfrm>
            <a:off x="4580235" y="355001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C71EE8-B154-5EB8-E619-2C1E4BA9DB19}"/>
              </a:ext>
            </a:extLst>
          </p:cNvPr>
          <p:cNvSpPr txBox="1"/>
          <p:nvPr/>
        </p:nvSpPr>
        <p:spPr>
          <a:xfrm>
            <a:off x="4586928" y="3898254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00CB0F-7CA8-59C5-A533-86C0CAC6009C}"/>
              </a:ext>
            </a:extLst>
          </p:cNvPr>
          <p:cNvSpPr txBox="1"/>
          <p:nvPr/>
        </p:nvSpPr>
        <p:spPr>
          <a:xfrm>
            <a:off x="4580235" y="424167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AEB962-F1E1-A0C3-3074-FBCFFEB0311F}"/>
              </a:ext>
            </a:extLst>
          </p:cNvPr>
          <p:cNvSpPr txBox="1"/>
          <p:nvPr/>
        </p:nvSpPr>
        <p:spPr>
          <a:xfrm>
            <a:off x="4586928" y="4573634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99A02EDE-3328-7FEC-4E1A-1C5A1CC19CA5}"/>
              </a:ext>
            </a:extLst>
          </p:cNvPr>
          <p:cNvSpPr txBox="1"/>
          <p:nvPr/>
        </p:nvSpPr>
        <p:spPr>
          <a:xfrm>
            <a:off x="91814" y="1700808"/>
            <a:ext cx="4248472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47:6-8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30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91AA5519-4068-F09F-248F-8EC9CF884F68}"/>
              </a:ext>
            </a:extLst>
          </p:cNvPr>
          <p:cNvSpPr txBox="1"/>
          <p:nvPr/>
        </p:nvSpPr>
        <p:spPr>
          <a:xfrm>
            <a:off x="107504" y="2178407"/>
            <a:ext cx="424847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Cantad a Dios, cantad; cantad a nuestro Rey, cantad; porque Dios es el Rey de toda la tierra; cantad con inteligencia. Reinó Dios sobre las naciones; se sentó Dios sobre su santo trono.</a:t>
            </a:r>
          </a:p>
        </p:txBody>
      </p:sp>
    </p:spTree>
    <p:extLst>
      <p:ext uri="{BB962C8B-B14F-4D97-AF65-F5344CB8AC3E}">
        <p14:creationId xmlns:p14="http://schemas.microsoft.com/office/powerpoint/2010/main" val="354622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4881C-3E05-780A-1481-9EBF3593E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025635-FDE2-176A-ACF2-4342EF8D6A75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A0194C-FA0D-CEA6-989B-CFBC05EDABEC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842653-D340-BBD1-207C-A7C8A66B850E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7009DA-1378-0B92-F70F-487E209B848C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670EB6-9D0B-AFAF-72A2-ADA1195E3CD1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9D2B16-0BB6-E727-8A9A-C3FF7BE92845}"/>
              </a:ext>
            </a:extLst>
          </p:cNvPr>
          <p:cNvSpPr txBox="1"/>
          <p:nvPr/>
        </p:nvSpPr>
        <p:spPr>
          <a:xfrm>
            <a:off x="107504" y="4462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4D4FE-FC52-7458-3033-5801D7C70EB7}"/>
              </a:ext>
            </a:extLst>
          </p:cNvPr>
          <p:cNvSpPr txBox="1"/>
          <p:nvPr/>
        </p:nvSpPr>
        <p:spPr>
          <a:xfrm>
            <a:off x="1261736" y="48322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E92D6A4A-EA0D-7DE8-E059-70B9776E150D}"/>
              </a:ext>
            </a:extLst>
          </p:cNvPr>
          <p:cNvSpPr txBox="1"/>
          <p:nvPr/>
        </p:nvSpPr>
        <p:spPr>
          <a:xfrm>
            <a:off x="539755" y="38666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36:26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16081145-EDFC-CCED-94F2-3F75A06407F5}"/>
              </a:ext>
            </a:extLst>
          </p:cNvPr>
          <p:cNvSpPr txBox="1"/>
          <p:nvPr/>
        </p:nvSpPr>
        <p:spPr>
          <a:xfrm>
            <a:off x="83548" y="857245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He aquí, Dios es grande, y nosotros no le conocemos, ni se puede seguir la huella de sus años. </a:t>
            </a:r>
            <a:endParaRPr lang="es-ES" sz="2400" dirty="0"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5DB814-8CD7-6798-D336-A2099213B438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9BB92F-AA20-360F-B6C8-F208C80076D9}"/>
              </a:ext>
            </a:extLst>
          </p:cNvPr>
          <p:cNvSpPr txBox="1"/>
          <p:nvPr/>
        </p:nvSpPr>
        <p:spPr>
          <a:xfrm>
            <a:off x="4572000" y="2269828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607EFDBF-F73E-6C12-2B4D-0F0395D877C2}"/>
              </a:ext>
            </a:extLst>
          </p:cNvPr>
          <p:cNvSpPr txBox="1"/>
          <p:nvPr/>
        </p:nvSpPr>
        <p:spPr>
          <a:xfrm>
            <a:off x="491703" y="17728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37:5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83398A37-BD92-957B-6E74-EEB9CA49DAFF}"/>
              </a:ext>
            </a:extLst>
          </p:cNvPr>
          <p:cNvSpPr txBox="1"/>
          <p:nvPr/>
        </p:nvSpPr>
        <p:spPr>
          <a:xfrm>
            <a:off x="35496" y="2243400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Truena Dios maravillosamente con su voz;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Él hace grandes cosas, que nosotros no entendemos.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63F043-EC4B-BC5C-6ED3-E2A34983AB6E}"/>
              </a:ext>
            </a:extLst>
          </p:cNvPr>
          <p:cNvSpPr txBox="1"/>
          <p:nvPr/>
        </p:nvSpPr>
        <p:spPr>
          <a:xfrm>
            <a:off x="35496" y="328498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Yahweh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D0FFA0-45B9-6063-4BA3-072DD6CDAE61}"/>
              </a:ext>
            </a:extLst>
          </p:cNvPr>
          <p:cNvSpPr txBox="1"/>
          <p:nvPr/>
        </p:nvSpPr>
        <p:spPr>
          <a:xfrm>
            <a:off x="1189728" y="3288682"/>
            <a:ext cx="338227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trascendente y cercano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0BF9AC62-0281-F9DF-640A-89BF70B0A46F}"/>
              </a:ext>
            </a:extLst>
          </p:cNvPr>
          <p:cNvSpPr txBox="1"/>
          <p:nvPr/>
        </p:nvSpPr>
        <p:spPr>
          <a:xfrm>
            <a:off x="491703" y="359464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38:1-3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2352EB15-7543-336E-E51E-A7DB4E371807}"/>
              </a:ext>
            </a:extLst>
          </p:cNvPr>
          <p:cNvSpPr txBox="1"/>
          <p:nvPr/>
        </p:nvSpPr>
        <p:spPr>
          <a:xfrm>
            <a:off x="35496" y="4065225"/>
            <a:ext cx="4560460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Entonces respondió Jehová a Job desde un torbellino, y dijo: ¿Quién es ése que oscurece el consejo con palabras sin sabiduría? Ahora ciñe como varón tus lomos; Yo te preguntaré, y tú me contestarás. </a:t>
            </a:r>
          </a:p>
        </p:txBody>
      </p:sp>
    </p:spTree>
    <p:extLst>
      <p:ext uri="{BB962C8B-B14F-4D97-AF65-F5344CB8AC3E}">
        <p14:creationId xmlns:p14="http://schemas.microsoft.com/office/powerpoint/2010/main" val="21065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7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C971A-7F8F-67FA-D776-491FBB073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ADDBF4-F0BC-E4BF-D298-1CFC9CEF5157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9AC5BD-67DC-33E4-269D-1153237FAE8D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BC0E7F-81FD-87EB-160A-9ADC7876C9F5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4AB052-D2AF-B52B-3B28-63BA0064E1FE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EAFF22-EEB2-FC10-0DB8-3B85B94B73D3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2E57F9-5974-0C1F-0019-7EEE0D41CA67}"/>
              </a:ext>
            </a:extLst>
          </p:cNvPr>
          <p:cNvSpPr txBox="1"/>
          <p:nvPr/>
        </p:nvSpPr>
        <p:spPr>
          <a:xfrm>
            <a:off x="107504" y="4462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9E18BF-E8FC-7F67-6464-A143F69D2CF1}"/>
              </a:ext>
            </a:extLst>
          </p:cNvPr>
          <p:cNvSpPr txBox="1"/>
          <p:nvPr/>
        </p:nvSpPr>
        <p:spPr>
          <a:xfrm>
            <a:off x="1261736" y="48322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F33BB0BB-6C3D-936A-6A3C-07B6DEA7ACCA}"/>
              </a:ext>
            </a:extLst>
          </p:cNvPr>
          <p:cNvSpPr txBox="1"/>
          <p:nvPr/>
        </p:nvSpPr>
        <p:spPr>
          <a:xfrm>
            <a:off x="539755" y="38666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36:26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4E7B6070-99FE-3513-337D-650C876C5A0D}"/>
              </a:ext>
            </a:extLst>
          </p:cNvPr>
          <p:cNvSpPr txBox="1"/>
          <p:nvPr/>
        </p:nvSpPr>
        <p:spPr>
          <a:xfrm>
            <a:off x="83548" y="857245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He aquí, Dios es grande, y nosotros no le conocemos, ni se puede seguir la huella de sus años. </a:t>
            </a:r>
            <a:endParaRPr lang="es-ES" sz="2400" dirty="0"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3E3E17-34D4-0006-CA2D-90DDC7E456AD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7CCA5B-816A-CD29-E1FB-E67780F782E0}"/>
              </a:ext>
            </a:extLst>
          </p:cNvPr>
          <p:cNvSpPr txBox="1"/>
          <p:nvPr/>
        </p:nvSpPr>
        <p:spPr>
          <a:xfrm>
            <a:off x="4572000" y="2269828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85E1D1D6-76D0-7D72-8F79-6C8E2173AE7D}"/>
              </a:ext>
            </a:extLst>
          </p:cNvPr>
          <p:cNvSpPr txBox="1"/>
          <p:nvPr/>
        </p:nvSpPr>
        <p:spPr>
          <a:xfrm>
            <a:off x="491703" y="17728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37:5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BF601187-1D39-A79C-C726-7FCA2872C5A5}"/>
              </a:ext>
            </a:extLst>
          </p:cNvPr>
          <p:cNvSpPr txBox="1"/>
          <p:nvPr/>
        </p:nvSpPr>
        <p:spPr>
          <a:xfrm>
            <a:off x="35496" y="2243400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Truena Dios maravillosamente con su voz;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Él hace grandes cosas, que nosotros no entendemos.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EB37C9-888E-FBD7-D806-2D5F3C8A91D9}"/>
              </a:ext>
            </a:extLst>
          </p:cNvPr>
          <p:cNvSpPr txBox="1"/>
          <p:nvPr/>
        </p:nvSpPr>
        <p:spPr>
          <a:xfrm>
            <a:off x="35496" y="328498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Yahweh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CCAA2-C985-5B2D-AEB7-C0246413C0B1}"/>
              </a:ext>
            </a:extLst>
          </p:cNvPr>
          <p:cNvSpPr txBox="1"/>
          <p:nvPr/>
        </p:nvSpPr>
        <p:spPr>
          <a:xfrm>
            <a:off x="1189728" y="3288682"/>
            <a:ext cx="338227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trascendente y cercano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C7B09C72-28AD-7A65-78F2-786E941EC3C4}"/>
              </a:ext>
            </a:extLst>
          </p:cNvPr>
          <p:cNvSpPr txBox="1"/>
          <p:nvPr/>
        </p:nvSpPr>
        <p:spPr>
          <a:xfrm>
            <a:off x="491703" y="359464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38:1-3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BE2E3362-EEBA-59D8-462B-376A4D327ED9}"/>
              </a:ext>
            </a:extLst>
          </p:cNvPr>
          <p:cNvSpPr txBox="1"/>
          <p:nvPr/>
        </p:nvSpPr>
        <p:spPr>
          <a:xfrm>
            <a:off x="35496" y="4065225"/>
            <a:ext cx="4560460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u="sng" dirty="0">
                <a:solidFill>
                  <a:srgbClr val="FFFF00"/>
                </a:solidFill>
                <a:latin typeface="Calibri"/>
              </a:rPr>
              <a:t>Entonces respondió Jehová a Job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desde un torbellino, y dijo: ¿Quién es ése que oscurece el consejo con palabras sin sabiduría? </a:t>
            </a:r>
            <a:r>
              <a:rPr lang="es-ES" sz="2400" dirty="0">
                <a:latin typeface="Calibri"/>
              </a:rPr>
              <a:t>Ahora ciñe como varón tus lomos; Yo te preguntaré, y tú me contestarás. </a:t>
            </a:r>
          </a:p>
        </p:txBody>
      </p:sp>
    </p:spTree>
    <p:extLst>
      <p:ext uri="{BB962C8B-B14F-4D97-AF65-F5344CB8AC3E}">
        <p14:creationId xmlns:p14="http://schemas.microsoft.com/office/powerpoint/2010/main" val="208763151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65E90-7F7C-CB89-345B-FFDFF51B3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BAC3DC-973B-0840-F0A0-2A24F2ED8FAB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DD1315-4ECB-DFA2-6B37-018BA6630061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A6D6DC-72C5-72E4-F17A-01F2F6F58758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0D96F1-4605-DD6F-0EEA-8A5B8EE88B4A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D9A09-3D5B-3141-BE7B-999BC4B89526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D955D5-7959-450E-4994-A22F248892CE}"/>
              </a:ext>
            </a:extLst>
          </p:cNvPr>
          <p:cNvSpPr txBox="1"/>
          <p:nvPr/>
        </p:nvSpPr>
        <p:spPr>
          <a:xfrm>
            <a:off x="107504" y="4462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48AA98-EAF3-6514-F5DF-41E8720DD0D2}"/>
              </a:ext>
            </a:extLst>
          </p:cNvPr>
          <p:cNvSpPr txBox="1"/>
          <p:nvPr/>
        </p:nvSpPr>
        <p:spPr>
          <a:xfrm>
            <a:off x="1261736" y="48322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C12EB6A1-C7E2-7071-BEAB-626F9E13E7F0}"/>
              </a:ext>
            </a:extLst>
          </p:cNvPr>
          <p:cNvSpPr txBox="1"/>
          <p:nvPr/>
        </p:nvSpPr>
        <p:spPr>
          <a:xfrm>
            <a:off x="539755" y="38666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36:26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09728A34-6FB9-73B0-9D1D-4C4084632205}"/>
              </a:ext>
            </a:extLst>
          </p:cNvPr>
          <p:cNvSpPr txBox="1"/>
          <p:nvPr/>
        </p:nvSpPr>
        <p:spPr>
          <a:xfrm>
            <a:off x="83548" y="857245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He aquí, Dios es grande, y nosotros no le conocemos, ni se puede seguir la huella de sus años. </a:t>
            </a:r>
            <a:endParaRPr lang="es-ES" sz="2400" dirty="0"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560AD1-AA77-E20A-0DC9-6416465D4F21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00B8CDD-9207-9F00-DA14-B3B8E975BD28}"/>
              </a:ext>
            </a:extLst>
          </p:cNvPr>
          <p:cNvSpPr txBox="1"/>
          <p:nvPr/>
        </p:nvSpPr>
        <p:spPr>
          <a:xfrm>
            <a:off x="4572000" y="2269828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B044E26A-2DB9-2EBE-9208-62F0BAB78FEE}"/>
              </a:ext>
            </a:extLst>
          </p:cNvPr>
          <p:cNvSpPr txBox="1"/>
          <p:nvPr/>
        </p:nvSpPr>
        <p:spPr>
          <a:xfrm>
            <a:off x="491703" y="17728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37:5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F70AEAD2-E940-256A-C78B-CA5A0736587F}"/>
              </a:ext>
            </a:extLst>
          </p:cNvPr>
          <p:cNvSpPr txBox="1"/>
          <p:nvPr/>
        </p:nvSpPr>
        <p:spPr>
          <a:xfrm>
            <a:off x="35496" y="2243400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Truena Dios maravillosamente con su voz;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Él hace grandes cosas, que nosotros no entendemos.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D221AD-B19C-51C5-7F35-126FC1708006}"/>
              </a:ext>
            </a:extLst>
          </p:cNvPr>
          <p:cNvSpPr txBox="1"/>
          <p:nvPr/>
        </p:nvSpPr>
        <p:spPr>
          <a:xfrm>
            <a:off x="35496" y="328498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Yahweh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DEF549-974F-1F27-55C6-3806A5F62191}"/>
              </a:ext>
            </a:extLst>
          </p:cNvPr>
          <p:cNvSpPr txBox="1"/>
          <p:nvPr/>
        </p:nvSpPr>
        <p:spPr>
          <a:xfrm>
            <a:off x="1189728" y="3288682"/>
            <a:ext cx="338227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trascendente y cercano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EDB2AE49-1544-AC6E-FB40-5584A03CD33E}"/>
              </a:ext>
            </a:extLst>
          </p:cNvPr>
          <p:cNvSpPr txBox="1"/>
          <p:nvPr/>
        </p:nvSpPr>
        <p:spPr>
          <a:xfrm>
            <a:off x="491703" y="359464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38:1-3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2CAB9F3E-41E6-C3DC-D04E-51A271A1C6FF}"/>
              </a:ext>
            </a:extLst>
          </p:cNvPr>
          <p:cNvSpPr txBox="1"/>
          <p:nvPr/>
        </p:nvSpPr>
        <p:spPr>
          <a:xfrm>
            <a:off x="35496" y="4065225"/>
            <a:ext cx="4560460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u="sng" dirty="0">
                <a:solidFill>
                  <a:srgbClr val="FFFF00"/>
                </a:solidFill>
                <a:latin typeface="Calibri"/>
              </a:rPr>
              <a:t>Entonces respondió Jehová a Job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desde un torbellino, y dijo: ¿Quién es ése que oscurece el consejo con palabras sin sabiduría?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Ahora ciñe como varón tus lomos;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Yo te preguntaré, y tú me contestarás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. </a:t>
            </a:r>
          </a:p>
        </p:txBody>
      </p:sp>
      <p:sp>
        <p:nvSpPr>
          <p:cNvPr id="19" name="1 CuadroTexto">
            <a:extLst>
              <a:ext uri="{FF2B5EF4-FFF2-40B4-BE49-F238E27FC236}">
                <a16:creationId xmlns:a16="http://schemas.microsoft.com/office/drawing/2014/main" id="{CCA86AD1-25DD-2CE0-1654-4A557AA3ACB5}"/>
              </a:ext>
            </a:extLst>
          </p:cNvPr>
          <p:cNvSpPr txBox="1"/>
          <p:nvPr/>
        </p:nvSpPr>
        <p:spPr>
          <a:xfrm>
            <a:off x="5363985" y="316740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Hechos 17:27, 28</a:t>
            </a:r>
          </a:p>
        </p:txBody>
      </p:sp>
      <p:sp>
        <p:nvSpPr>
          <p:cNvPr id="20" name="2 CuadroTexto">
            <a:extLst>
              <a:ext uri="{FF2B5EF4-FFF2-40B4-BE49-F238E27FC236}">
                <a16:creationId xmlns:a16="http://schemas.microsoft.com/office/drawing/2014/main" id="{81D0BDE9-0F70-EBA6-B8C5-8F64AED57942}"/>
              </a:ext>
            </a:extLst>
          </p:cNvPr>
          <p:cNvSpPr txBox="1"/>
          <p:nvPr/>
        </p:nvSpPr>
        <p:spPr>
          <a:xfrm>
            <a:off x="5183152" y="3645024"/>
            <a:ext cx="3961865" cy="3174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Para que busquen a Dios, si en alguna manera, palpando, puedan hallarle, aunque ciertamente no está lejos de cada uno de nosotros. Porque en él vivimos, y nos movemos, y somos; como algunos de vuestros propios poetas también han dicho: Porque linaje suyo somos. </a:t>
            </a:r>
          </a:p>
        </p:txBody>
      </p:sp>
    </p:spTree>
    <p:extLst>
      <p:ext uri="{BB962C8B-B14F-4D97-AF65-F5344CB8AC3E}">
        <p14:creationId xmlns:p14="http://schemas.microsoft.com/office/powerpoint/2010/main" val="218602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9FDF2-C20C-D6CE-5691-FAF6CC9E8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B5A0C4-C53F-1C77-D89D-89145A905282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A4BA7F-C05C-99EA-90A8-F215C539315B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8F2D5D-1FFA-C68A-70A2-B6ADC421BC56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E12176-46EA-D0B1-BBD8-13D77064919A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A15724-7C62-9A28-3819-4EEEF379EAA4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B7FCF3-C10B-A788-F5DD-4AFB8FC081EA}"/>
              </a:ext>
            </a:extLst>
          </p:cNvPr>
          <p:cNvSpPr txBox="1"/>
          <p:nvPr/>
        </p:nvSpPr>
        <p:spPr>
          <a:xfrm>
            <a:off x="107504" y="4462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0C664C-A734-8178-90A7-F5F92E0E09B4}"/>
              </a:ext>
            </a:extLst>
          </p:cNvPr>
          <p:cNvSpPr txBox="1"/>
          <p:nvPr/>
        </p:nvSpPr>
        <p:spPr>
          <a:xfrm>
            <a:off x="1261736" y="48322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275DA5DA-21D5-8266-8075-5F9F4AF0C68F}"/>
              </a:ext>
            </a:extLst>
          </p:cNvPr>
          <p:cNvSpPr txBox="1"/>
          <p:nvPr/>
        </p:nvSpPr>
        <p:spPr>
          <a:xfrm>
            <a:off x="539755" y="38666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36:26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1CBDAC70-2B61-93D5-A77B-CF92E010C0BC}"/>
              </a:ext>
            </a:extLst>
          </p:cNvPr>
          <p:cNvSpPr txBox="1"/>
          <p:nvPr/>
        </p:nvSpPr>
        <p:spPr>
          <a:xfrm>
            <a:off x="83548" y="857245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He aquí, Dios es grande, y nosotros no le conocemos, ni se puede seguir la huella de sus años. </a:t>
            </a:r>
            <a:endParaRPr lang="es-ES" sz="2400" dirty="0"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2B72EF-74E6-1D42-E361-6B44008C23C8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E1F447-72CF-0D35-4BB0-E7AE52893DC5}"/>
              </a:ext>
            </a:extLst>
          </p:cNvPr>
          <p:cNvSpPr txBox="1"/>
          <p:nvPr/>
        </p:nvSpPr>
        <p:spPr>
          <a:xfrm>
            <a:off x="4572000" y="2269828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26842F2E-17E5-3E5A-A8D3-34B2BAD03122}"/>
              </a:ext>
            </a:extLst>
          </p:cNvPr>
          <p:cNvSpPr txBox="1"/>
          <p:nvPr/>
        </p:nvSpPr>
        <p:spPr>
          <a:xfrm>
            <a:off x="491703" y="17728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37:5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DA450C1A-AD23-C537-78B0-9EDB8D5DA7D9}"/>
              </a:ext>
            </a:extLst>
          </p:cNvPr>
          <p:cNvSpPr txBox="1"/>
          <p:nvPr/>
        </p:nvSpPr>
        <p:spPr>
          <a:xfrm>
            <a:off x="35496" y="2243400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Truena Dios maravillosamente con su voz;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Él hace grandes cosas, que nosotros no entendemos.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58AB10-20AC-F509-1F2D-89594BF90CF2}"/>
              </a:ext>
            </a:extLst>
          </p:cNvPr>
          <p:cNvSpPr txBox="1"/>
          <p:nvPr/>
        </p:nvSpPr>
        <p:spPr>
          <a:xfrm>
            <a:off x="35496" y="328498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Yahweh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2D163B-14B0-586A-7837-BCE4D1055160}"/>
              </a:ext>
            </a:extLst>
          </p:cNvPr>
          <p:cNvSpPr txBox="1"/>
          <p:nvPr/>
        </p:nvSpPr>
        <p:spPr>
          <a:xfrm>
            <a:off x="1189728" y="3288682"/>
            <a:ext cx="338227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trascendente y cercano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2FF708EE-C061-9140-A272-77CA38E52819}"/>
              </a:ext>
            </a:extLst>
          </p:cNvPr>
          <p:cNvSpPr txBox="1"/>
          <p:nvPr/>
        </p:nvSpPr>
        <p:spPr>
          <a:xfrm>
            <a:off x="491703" y="359464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38:1-3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A8B6DDBF-479F-6E5C-7FAE-640ECD9D5071}"/>
              </a:ext>
            </a:extLst>
          </p:cNvPr>
          <p:cNvSpPr txBox="1"/>
          <p:nvPr/>
        </p:nvSpPr>
        <p:spPr>
          <a:xfrm>
            <a:off x="35496" y="4065225"/>
            <a:ext cx="4560460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u="sng" dirty="0">
                <a:solidFill>
                  <a:srgbClr val="FFFF00"/>
                </a:solidFill>
                <a:latin typeface="Calibri"/>
              </a:rPr>
              <a:t>Entonces respondió Jehová a Job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desde un torbellino, y dijo: ¿Quién es ése que oscurece el consejo con palabras sin sabiduría?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Ahora ciñe como varón tus lomos;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Yo te preguntaré, y tú me contestarás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. </a:t>
            </a:r>
          </a:p>
        </p:txBody>
      </p:sp>
      <p:sp>
        <p:nvSpPr>
          <p:cNvPr id="19" name="1 CuadroTexto">
            <a:extLst>
              <a:ext uri="{FF2B5EF4-FFF2-40B4-BE49-F238E27FC236}">
                <a16:creationId xmlns:a16="http://schemas.microsoft.com/office/drawing/2014/main" id="{64FB490C-E5E9-6D0D-1912-64417261453D}"/>
              </a:ext>
            </a:extLst>
          </p:cNvPr>
          <p:cNvSpPr txBox="1"/>
          <p:nvPr/>
        </p:nvSpPr>
        <p:spPr>
          <a:xfrm>
            <a:off x="5363985" y="316740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Hechos 17:27, 28</a:t>
            </a:r>
          </a:p>
        </p:txBody>
      </p:sp>
      <p:sp>
        <p:nvSpPr>
          <p:cNvPr id="20" name="2 CuadroTexto">
            <a:extLst>
              <a:ext uri="{FF2B5EF4-FFF2-40B4-BE49-F238E27FC236}">
                <a16:creationId xmlns:a16="http://schemas.microsoft.com/office/drawing/2014/main" id="{9555B368-8134-B338-666C-BA3874132E01}"/>
              </a:ext>
            </a:extLst>
          </p:cNvPr>
          <p:cNvSpPr txBox="1"/>
          <p:nvPr/>
        </p:nvSpPr>
        <p:spPr>
          <a:xfrm>
            <a:off x="5183152" y="3645024"/>
            <a:ext cx="3961865" cy="3174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Para que busquen a Dios, si en alguna manera, palpando, puedan hallarle, </a:t>
            </a:r>
            <a:r>
              <a:rPr lang="es-ES" sz="2400" dirty="0">
                <a:latin typeface="Calibri"/>
              </a:rPr>
              <a:t>aunque ciertamente no está lejos de cada uno de nosotros. Porque en él vivimos, y nos movemos, y somos; como algunos de vuestros propios poetas también han dicho: Porque linaje suyo somos. </a:t>
            </a:r>
          </a:p>
        </p:txBody>
      </p:sp>
    </p:spTree>
    <p:extLst>
      <p:ext uri="{BB962C8B-B14F-4D97-AF65-F5344CB8AC3E}">
        <p14:creationId xmlns:p14="http://schemas.microsoft.com/office/powerpoint/2010/main" val="6183470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68ED3-434C-1E44-A343-7E62AE066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18DF72-155A-44C6-5FBD-883EBB8D8D47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8E2655-ECAB-9562-297D-445E73A68FAA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22362B-CC3A-E98C-E541-FCDA6D1C8719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B6D82F-00E9-5844-DECB-0BDAAB2D81A8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DCEF90-7668-6FBE-6C44-142DADD249C0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6765F0-CAA0-AB42-2504-C276597E10E2}"/>
              </a:ext>
            </a:extLst>
          </p:cNvPr>
          <p:cNvSpPr txBox="1"/>
          <p:nvPr/>
        </p:nvSpPr>
        <p:spPr>
          <a:xfrm>
            <a:off x="107504" y="4462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19FBC-2565-DE95-50CD-AEABEE0C33F6}"/>
              </a:ext>
            </a:extLst>
          </p:cNvPr>
          <p:cNvSpPr txBox="1"/>
          <p:nvPr/>
        </p:nvSpPr>
        <p:spPr>
          <a:xfrm>
            <a:off x="1261736" y="48322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B90A58BD-3DC6-35F3-D1DE-30ECB2490218}"/>
              </a:ext>
            </a:extLst>
          </p:cNvPr>
          <p:cNvSpPr txBox="1"/>
          <p:nvPr/>
        </p:nvSpPr>
        <p:spPr>
          <a:xfrm>
            <a:off x="539755" y="38666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36:26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6CA1DDFF-4F31-391D-52EF-2F320E35D234}"/>
              </a:ext>
            </a:extLst>
          </p:cNvPr>
          <p:cNvSpPr txBox="1"/>
          <p:nvPr/>
        </p:nvSpPr>
        <p:spPr>
          <a:xfrm>
            <a:off x="83548" y="857245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He aquí, Dios es grande, y nosotros no le conocemos, ni se puede seguir la huella de sus años. </a:t>
            </a:r>
            <a:endParaRPr lang="es-ES" sz="2400" dirty="0"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ACFFE1-B847-DC93-AF8F-F0534BBAC33A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126F7F-8B7E-A830-911B-EF80C43E824E}"/>
              </a:ext>
            </a:extLst>
          </p:cNvPr>
          <p:cNvSpPr txBox="1"/>
          <p:nvPr/>
        </p:nvSpPr>
        <p:spPr>
          <a:xfrm>
            <a:off x="4572000" y="2269828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3352FDDB-A615-1E67-5614-112C8FBB8697}"/>
              </a:ext>
            </a:extLst>
          </p:cNvPr>
          <p:cNvSpPr txBox="1"/>
          <p:nvPr/>
        </p:nvSpPr>
        <p:spPr>
          <a:xfrm>
            <a:off x="491703" y="17728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37:5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A776BC38-5E16-D832-6D5E-6397FB9E365E}"/>
              </a:ext>
            </a:extLst>
          </p:cNvPr>
          <p:cNvSpPr txBox="1"/>
          <p:nvPr/>
        </p:nvSpPr>
        <p:spPr>
          <a:xfrm>
            <a:off x="35496" y="2243400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Truena Dios maravillosamente con su voz;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Él hace grandes cosas, que nosotros no entendemos.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B70DB6-AD14-3E50-772A-8CEEEA7EA9FC}"/>
              </a:ext>
            </a:extLst>
          </p:cNvPr>
          <p:cNvSpPr txBox="1"/>
          <p:nvPr/>
        </p:nvSpPr>
        <p:spPr>
          <a:xfrm>
            <a:off x="35496" y="328498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Yahweh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51AEDA-2998-1A43-FF08-2A9B583BBBB9}"/>
              </a:ext>
            </a:extLst>
          </p:cNvPr>
          <p:cNvSpPr txBox="1"/>
          <p:nvPr/>
        </p:nvSpPr>
        <p:spPr>
          <a:xfrm>
            <a:off x="1189728" y="3288682"/>
            <a:ext cx="338227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trascendente y cercano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395D8F5A-B60D-3CC7-BE3F-00D77996C68C}"/>
              </a:ext>
            </a:extLst>
          </p:cNvPr>
          <p:cNvSpPr txBox="1"/>
          <p:nvPr/>
        </p:nvSpPr>
        <p:spPr>
          <a:xfrm>
            <a:off x="491703" y="359464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38:1-3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E571C625-EE7E-D9BB-6691-7D69C7844487}"/>
              </a:ext>
            </a:extLst>
          </p:cNvPr>
          <p:cNvSpPr txBox="1"/>
          <p:nvPr/>
        </p:nvSpPr>
        <p:spPr>
          <a:xfrm>
            <a:off x="35496" y="4065225"/>
            <a:ext cx="4560460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u="sng" dirty="0">
                <a:solidFill>
                  <a:srgbClr val="FFFF00"/>
                </a:solidFill>
                <a:latin typeface="Calibri"/>
              </a:rPr>
              <a:t>Entonces respondió Jehová a Job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desde un torbellino, y dijo: ¿Quién es ése que oscurece el consejo con palabras sin sabiduría?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Ahora ciñe como varón tus lomos;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Yo te preguntaré, y tú me contestarás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. </a:t>
            </a:r>
          </a:p>
        </p:txBody>
      </p:sp>
      <p:sp>
        <p:nvSpPr>
          <p:cNvPr id="19" name="1 CuadroTexto">
            <a:extLst>
              <a:ext uri="{FF2B5EF4-FFF2-40B4-BE49-F238E27FC236}">
                <a16:creationId xmlns:a16="http://schemas.microsoft.com/office/drawing/2014/main" id="{A5E51FCD-898B-605C-48C0-2D18C1C6D3D4}"/>
              </a:ext>
            </a:extLst>
          </p:cNvPr>
          <p:cNvSpPr txBox="1"/>
          <p:nvPr/>
        </p:nvSpPr>
        <p:spPr>
          <a:xfrm>
            <a:off x="5363985" y="316740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Hechos 17:27, 28</a:t>
            </a:r>
          </a:p>
        </p:txBody>
      </p:sp>
      <p:sp>
        <p:nvSpPr>
          <p:cNvPr id="20" name="2 CuadroTexto">
            <a:extLst>
              <a:ext uri="{FF2B5EF4-FFF2-40B4-BE49-F238E27FC236}">
                <a16:creationId xmlns:a16="http://schemas.microsoft.com/office/drawing/2014/main" id="{FCEC7534-8D4F-0C60-AECA-C7A4BDF08471}"/>
              </a:ext>
            </a:extLst>
          </p:cNvPr>
          <p:cNvSpPr txBox="1"/>
          <p:nvPr/>
        </p:nvSpPr>
        <p:spPr>
          <a:xfrm>
            <a:off x="5183152" y="3645024"/>
            <a:ext cx="3961865" cy="3174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Para que busquen a Dios, si en alguna manera, palpando, puedan hallarle,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aunque ciertamente no está lejos de cada uno de nosotros.</a:t>
            </a:r>
            <a:r>
              <a:rPr lang="es-ES" sz="2400" dirty="0">
                <a:latin typeface="Calibri"/>
              </a:rPr>
              <a:t> Porque en él vivimos, y nos movemos, y somos; como algunos de vuestros propios poetas también han dicho: Porque linaje suyo somos. </a:t>
            </a:r>
          </a:p>
        </p:txBody>
      </p:sp>
    </p:spTree>
    <p:extLst>
      <p:ext uri="{BB962C8B-B14F-4D97-AF65-F5344CB8AC3E}">
        <p14:creationId xmlns:p14="http://schemas.microsoft.com/office/powerpoint/2010/main" val="12550893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79CC1-A71C-D1FB-8AC7-DFAC4FF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620CD0-137F-18E2-33AD-7EB5E6016DD9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659CEE-A5DC-39D6-4069-0936FCF23500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890419-6427-246B-C0FB-A639A1693739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E2303E-1A80-6203-2906-60CEA0DA7E38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79D1C-6898-DC51-AD29-667127507C43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0D3F2A-8581-DE04-DBE4-B940CC3A485B}"/>
              </a:ext>
            </a:extLst>
          </p:cNvPr>
          <p:cNvSpPr txBox="1"/>
          <p:nvPr/>
        </p:nvSpPr>
        <p:spPr>
          <a:xfrm>
            <a:off x="107504" y="4462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Elohim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C239F1-DED1-6CFA-BA35-52272985B273}"/>
              </a:ext>
            </a:extLst>
          </p:cNvPr>
          <p:cNvSpPr txBox="1"/>
          <p:nvPr/>
        </p:nvSpPr>
        <p:spPr>
          <a:xfrm>
            <a:off x="1261736" y="48322"/>
            <a:ext cx="302223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Creador todopoderoso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4F057B32-54C6-1E41-1CEA-0043CBA5C2DB}"/>
              </a:ext>
            </a:extLst>
          </p:cNvPr>
          <p:cNvSpPr txBox="1"/>
          <p:nvPr/>
        </p:nvSpPr>
        <p:spPr>
          <a:xfrm>
            <a:off x="539755" y="38666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36:26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FDD815D7-1C76-0741-5AA5-EAE03FA3F4CC}"/>
              </a:ext>
            </a:extLst>
          </p:cNvPr>
          <p:cNvSpPr txBox="1"/>
          <p:nvPr/>
        </p:nvSpPr>
        <p:spPr>
          <a:xfrm>
            <a:off x="83548" y="857245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He aquí, Dios es grande, y nosotros no le conocemos, ni se puede seguir la huella de sus años. </a:t>
            </a:r>
            <a:endParaRPr lang="es-ES" sz="2400" dirty="0"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9EFC64-D884-2411-5F6E-4D92D538E569}"/>
              </a:ext>
            </a:extLst>
          </p:cNvPr>
          <p:cNvSpPr txBox="1"/>
          <p:nvPr/>
        </p:nvSpPr>
        <p:spPr>
          <a:xfrm>
            <a:off x="4607496" y="1682042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04184C3-D620-B5F8-46BD-7EEB78CDBAE1}"/>
              </a:ext>
            </a:extLst>
          </p:cNvPr>
          <p:cNvSpPr txBox="1"/>
          <p:nvPr/>
        </p:nvSpPr>
        <p:spPr>
          <a:xfrm>
            <a:off x="4572000" y="2269828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1E9E6520-C6A0-F0DE-F53F-89C49E02FF8B}"/>
              </a:ext>
            </a:extLst>
          </p:cNvPr>
          <p:cNvSpPr txBox="1"/>
          <p:nvPr/>
        </p:nvSpPr>
        <p:spPr>
          <a:xfrm>
            <a:off x="491703" y="1772816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37:5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03B57BBC-9C48-077F-195F-2CE6194ECCFB}"/>
              </a:ext>
            </a:extLst>
          </p:cNvPr>
          <p:cNvSpPr txBox="1"/>
          <p:nvPr/>
        </p:nvSpPr>
        <p:spPr>
          <a:xfrm>
            <a:off x="35496" y="2243400"/>
            <a:ext cx="4560460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Truena Dios maravillosamente con su voz;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Él hace grandes cosas, que nosotros no entendemos.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06D4AF-7DB0-CF1D-12D9-830CAB50042A}"/>
              </a:ext>
            </a:extLst>
          </p:cNvPr>
          <p:cNvSpPr txBox="1"/>
          <p:nvPr/>
        </p:nvSpPr>
        <p:spPr>
          <a:xfrm>
            <a:off x="35496" y="3284984"/>
            <a:ext cx="1094010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Yahweh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D61370-EF53-8B31-DCC5-11D49619D568}"/>
              </a:ext>
            </a:extLst>
          </p:cNvPr>
          <p:cNvSpPr txBox="1"/>
          <p:nvPr/>
        </p:nvSpPr>
        <p:spPr>
          <a:xfrm>
            <a:off x="1189728" y="3288682"/>
            <a:ext cx="3382272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trascendente y cercano</a:t>
            </a: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id="{E2E54CD2-8D5F-14C0-E2AF-422707E21A9F}"/>
              </a:ext>
            </a:extLst>
          </p:cNvPr>
          <p:cNvSpPr txBox="1"/>
          <p:nvPr/>
        </p:nvSpPr>
        <p:spPr>
          <a:xfrm>
            <a:off x="491703" y="359464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Job 38:1-3</a:t>
            </a:r>
          </a:p>
        </p:txBody>
      </p:sp>
      <p:sp>
        <p:nvSpPr>
          <p:cNvPr id="17" name="2 CuadroTexto">
            <a:extLst>
              <a:ext uri="{FF2B5EF4-FFF2-40B4-BE49-F238E27FC236}">
                <a16:creationId xmlns:a16="http://schemas.microsoft.com/office/drawing/2014/main" id="{3F2824C4-1096-9626-A485-7BA94BF25DAC}"/>
              </a:ext>
            </a:extLst>
          </p:cNvPr>
          <p:cNvSpPr txBox="1"/>
          <p:nvPr/>
        </p:nvSpPr>
        <p:spPr>
          <a:xfrm>
            <a:off x="35496" y="4065225"/>
            <a:ext cx="4560460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u="sng" dirty="0">
                <a:solidFill>
                  <a:srgbClr val="FFFF00"/>
                </a:solidFill>
                <a:latin typeface="Calibri"/>
              </a:rPr>
              <a:t>Entonces respondió Jehová a Job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 desde un torbellino, y dijo: ¿Quién es ése que oscurece el consejo con palabras sin sabiduría?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Ahora ciñe como varón tus lomos; </a:t>
            </a:r>
            <a:r>
              <a:rPr lang="es-ES" sz="2400" u="sng" dirty="0">
                <a:solidFill>
                  <a:srgbClr val="00B0F0"/>
                </a:solidFill>
                <a:latin typeface="Calibri"/>
              </a:rPr>
              <a:t>Yo te preguntaré, y tú me contestarás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. </a:t>
            </a:r>
          </a:p>
        </p:txBody>
      </p:sp>
      <p:sp>
        <p:nvSpPr>
          <p:cNvPr id="19" name="1 CuadroTexto">
            <a:extLst>
              <a:ext uri="{FF2B5EF4-FFF2-40B4-BE49-F238E27FC236}">
                <a16:creationId xmlns:a16="http://schemas.microsoft.com/office/drawing/2014/main" id="{40BDFEC4-7BD0-34FF-F685-38394EBCE61D}"/>
              </a:ext>
            </a:extLst>
          </p:cNvPr>
          <p:cNvSpPr txBox="1"/>
          <p:nvPr/>
        </p:nvSpPr>
        <p:spPr>
          <a:xfrm>
            <a:off x="5363985" y="316740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Hechos 17:27, 28</a:t>
            </a:r>
          </a:p>
        </p:txBody>
      </p:sp>
      <p:sp>
        <p:nvSpPr>
          <p:cNvPr id="20" name="2 CuadroTexto">
            <a:extLst>
              <a:ext uri="{FF2B5EF4-FFF2-40B4-BE49-F238E27FC236}">
                <a16:creationId xmlns:a16="http://schemas.microsoft.com/office/drawing/2014/main" id="{3873D48A-A330-2559-C513-B63683CC5D2B}"/>
              </a:ext>
            </a:extLst>
          </p:cNvPr>
          <p:cNvSpPr txBox="1"/>
          <p:nvPr/>
        </p:nvSpPr>
        <p:spPr>
          <a:xfrm>
            <a:off x="5183152" y="3645024"/>
            <a:ext cx="3961865" cy="3174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Para que busquen a Dios, si en alguna manera, palpando, puedan hallarle,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aunque ciertamente no está lejos de cada uno de nosotros.</a:t>
            </a:r>
            <a:r>
              <a:rPr lang="es-ES" sz="2400" dirty="0">
                <a:latin typeface="Calibri"/>
              </a:rPr>
              <a:t>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Porque en él vivimos, y nos movemos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, y somos; como algunos de vuestros propios poetas también han dicho: </a:t>
            </a:r>
            <a:r>
              <a:rPr lang="es-ES" sz="2400" u="sng" dirty="0">
                <a:solidFill>
                  <a:srgbClr val="FFFF00"/>
                </a:solidFill>
                <a:latin typeface="Calibri"/>
              </a:rPr>
              <a:t>Porque linaje suyo somos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9114718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20E20-0455-7885-960E-DD4E9F81C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A67389-BFF7-AB01-30DC-EFE6355A9E34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DAF802-880E-7E7A-5112-5AAABA30361A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8CCD52-10A8-0553-CE2C-A278D63A861E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671731-6910-0250-987B-234FD72417C5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DCA2E0-CADB-412A-FA8C-4599BA94ECD9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2800B26E-C26B-6457-E6F6-545D493294FA}"/>
              </a:ext>
            </a:extLst>
          </p:cNvPr>
          <p:cNvSpPr txBox="1"/>
          <p:nvPr/>
        </p:nvSpPr>
        <p:spPr>
          <a:xfrm>
            <a:off x="467544" y="-5759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14:9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A8DAB45B-761C-617F-E77E-75D91A01B40D}"/>
              </a:ext>
            </a:extLst>
          </p:cNvPr>
          <p:cNvSpPr txBox="1"/>
          <p:nvPr/>
        </p:nvSpPr>
        <p:spPr>
          <a:xfrm>
            <a:off x="299775" y="464825"/>
            <a:ext cx="398419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Jesús le dijo: ¿Tanto tiempo hace que estoy con vosotros, y no me has conocido, Felipe? El que me ha visto a mí, ha visto al Padre; ¿cómo, pues, dices tú: Muéstranos el Padre?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C831D6-49B0-04AB-D8C7-F9894DBF25E1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546844-E371-71D8-6F6B-EC64AFB1C1A5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9BB0838-A222-52B5-5E6D-D086C757BF53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</p:spTree>
    <p:extLst>
      <p:ext uri="{BB962C8B-B14F-4D97-AF65-F5344CB8AC3E}">
        <p14:creationId xmlns:p14="http://schemas.microsoft.com/office/powerpoint/2010/main" val="57151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 animBg="1"/>
      <p:bldP spid="18" grpId="0" animBg="1"/>
      <p:bldP spid="21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B2DC7-649D-0BA7-3876-79E421B90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AC6C5F-ACB3-F64E-19F1-3A43499C4809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5AC87D-5213-1340-DEC8-F758EC5F272C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3F8F2B-08FF-B0D2-B9A5-F24B8BEDA635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6D6774-F7D7-8EAE-F1F3-81BE998EFA8C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EC965C-F7E7-5C41-49B7-975ADCEE1414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0D8BA494-E871-1D20-014B-C3480FB8F62F}"/>
              </a:ext>
            </a:extLst>
          </p:cNvPr>
          <p:cNvSpPr txBox="1"/>
          <p:nvPr/>
        </p:nvSpPr>
        <p:spPr>
          <a:xfrm>
            <a:off x="467544" y="-5759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14:9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FFE58276-223B-1D6C-4A04-C9692068AC77}"/>
              </a:ext>
            </a:extLst>
          </p:cNvPr>
          <p:cNvSpPr txBox="1"/>
          <p:nvPr/>
        </p:nvSpPr>
        <p:spPr>
          <a:xfrm>
            <a:off x="299775" y="464825"/>
            <a:ext cx="398419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Jesús le dijo: ¿Tanto tiempo hace que estoy con vosotros, y no me has conocido, Felipe? </a:t>
            </a:r>
            <a:r>
              <a:rPr lang="es-ES" sz="2400" dirty="0">
                <a:latin typeface="Calibri"/>
              </a:rPr>
              <a:t>El que me ha visto a mí, ha visto al Padre; ¿cómo, pues, dices tú: Muéstranos el Padre?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10400D-9210-0F87-7E29-4ACC36334748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E294D1C-EC07-31C0-10D4-4BC2AD01A8B3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15C2C81-A6DF-AAF2-CDB9-0E2DA49F3CBD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</p:spTree>
    <p:extLst>
      <p:ext uri="{BB962C8B-B14F-4D97-AF65-F5344CB8AC3E}">
        <p14:creationId xmlns:p14="http://schemas.microsoft.com/office/powerpoint/2010/main" val="162805286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30663-1251-8A48-4AB4-FA894A1C2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936CE7-B407-F934-5241-BCACED69F066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16A5E7-BC08-5468-E825-F6E3C33E8BD5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EF3FF2-B0FC-4A04-74D7-75C2E3949074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E7CD6A-EB55-1F13-45BF-9C5D8830286B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888154-F694-B166-2544-BB8C68293E6F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F32694BE-693D-8270-A42B-43C726F456B5}"/>
              </a:ext>
            </a:extLst>
          </p:cNvPr>
          <p:cNvSpPr txBox="1"/>
          <p:nvPr/>
        </p:nvSpPr>
        <p:spPr>
          <a:xfrm>
            <a:off x="467544" y="-5759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14:9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5D76BBC7-AF87-2ADC-1403-9CC369F70295}"/>
              </a:ext>
            </a:extLst>
          </p:cNvPr>
          <p:cNvSpPr txBox="1"/>
          <p:nvPr/>
        </p:nvSpPr>
        <p:spPr>
          <a:xfrm>
            <a:off x="299775" y="464825"/>
            <a:ext cx="398419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Jesús le dijo: ¿Tanto tiempo hace que estoy con vosotros, y no me has conocido, Felipe?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que me ha visto a mí, ha visto al Padre</a:t>
            </a:r>
            <a:r>
              <a:rPr lang="es-ES" sz="2400" dirty="0">
                <a:latin typeface="Calibri"/>
              </a:rPr>
              <a:t>; ¿cómo, pues, dices tú: Muéstranos el Padre?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554D88-7100-D44D-6A76-586E742049C6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55AAB5-C9B0-87D9-64D0-8AF4785BCBD6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105A39-2528-1A7C-F7A1-AAB6DCF2027F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</p:spTree>
    <p:extLst>
      <p:ext uri="{BB962C8B-B14F-4D97-AF65-F5344CB8AC3E}">
        <p14:creationId xmlns:p14="http://schemas.microsoft.com/office/powerpoint/2010/main" val="397868728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883D-4B79-9789-E498-653B6BA50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F0D29E-D2E3-C27C-0C65-DBD6DE6B62CF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2DB925-0410-30F5-5F70-CEDA17820F10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762D06-4DCD-12AB-F5D9-DBBF81BC0AA8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6B00DF-4E01-0448-DE35-21688313C148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7CDFCE-114E-517E-3150-723E8E02DB3D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198D7CF0-72E8-BE99-E5B8-CCDAEC1BAA76}"/>
              </a:ext>
            </a:extLst>
          </p:cNvPr>
          <p:cNvSpPr txBox="1"/>
          <p:nvPr/>
        </p:nvSpPr>
        <p:spPr>
          <a:xfrm>
            <a:off x="467544" y="-5759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14:9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359196CF-8B55-3937-5F81-32DF2C01976D}"/>
              </a:ext>
            </a:extLst>
          </p:cNvPr>
          <p:cNvSpPr txBox="1"/>
          <p:nvPr/>
        </p:nvSpPr>
        <p:spPr>
          <a:xfrm>
            <a:off x="299775" y="464825"/>
            <a:ext cx="398419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Jesús le dijo: ¿Tanto tiempo hace que estoy con vosotros, y no me has conocido, Felipe?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que me ha visto a mí, ha visto al Padre</a:t>
            </a:r>
            <a:r>
              <a:rPr lang="es-ES" sz="2400" dirty="0">
                <a:latin typeface="Calibri"/>
              </a:rPr>
              <a:t>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¿cómo, pues, dices tú: Muéstranos el Padre?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E92C7E-3D41-EEC7-EF63-61BCCE9D1609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5F6506D-189A-C7EE-009E-24BA975CF1BB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10B0D0-1F7C-C804-4604-C96F976B2D3F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6" name="1 CuadroTexto">
            <a:extLst>
              <a:ext uri="{FF2B5EF4-FFF2-40B4-BE49-F238E27FC236}">
                <a16:creationId xmlns:a16="http://schemas.microsoft.com/office/drawing/2014/main" id="{57B06078-5207-8B1D-74D6-321DED403673}"/>
              </a:ext>
            </a:extLst>
          </p:cNvPr>
          <p:cNvSpPr txBox="1"/>
          <p:nvPr/>
        </p:nvSpPr>
        <p:spPr>
          <a:xfrm>
            <a:off x="467544" y="238327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Mateo 1:1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FA4E4543-32A9-16BD-B2F4-32E330144361}"/>
              </a:ext>
            </a:extLst>
          </p:cNvPr>
          <p:cNvSpPr txBox="1"/>
          <p:nvPr/>
        </p:nvSpPr>
        <p:spPr>
          <a:xfrm>
            <a:off x="-36512" y="2853863"/>
            <a:ext cx="4680520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Libro de la genealogía de Jesucristo, hijo de David, hijo de Abraham.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54B06F-6407-E9B3-E670-85D16EBDA754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</p:spTree>
    <p:extLst>
      <p:ext uri="{BB962C8B-B14F-4D97-AF65-F5344CB8AC3E}">
        <p14:creationId xmlns:p14="http://schemas.microsoft.com/office/powerpoint/2010/main" val="166105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896CB-8484-8F1E-8A97-13D3BB15C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>
            <a:extLst>
              <a:ext uri="{FF2B5EF4-FFF2-40B4-BE49-F238E27FC236}">
                <a16:creationId xmlns:a16="http://schemas.microsoft.com/office/drawing/2014/main" id="{D02F72F9-E094-EDD6-8504-3AA034F4E7C9}"/>
              </a:ext>
            </a:extLst>
          </p:cNvPr>
          <p:cNvSpPr txBox="1"/>
          <p:nvPr/>
        </p:nvSpPr>
        <p:spPr>
          <a:xfrm>
            <a:off x="2411760" y="0"/>
            <a:ext cx="42484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46:9, 10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80206756-C0F0-513C-2D87-1B334D40BD67}"/>
              </a:ext>
            </a:extLst>
          </p:cNvPr>
          <p:cNvSpPr txBox="1"/>
          <p:nvPr/>
        </p:nvSpPr>
        <p:spPr>
          <a:xfrm>
            <a:off x="0" y="477599"/>
            <a:ext cx="9124194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Acordaos de las cosas pasadas desde los tiempos antiguos; porque yo soy Dios, y no hay otro Dios, y nada hay semejante a mí,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que anuncio lo por venir desde el principio, y desde la antigüedad lo que aún no era hecho; que digo: Mi consejo permanecerá, y haré todo lo que quiero;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294D53-DF79-4183-043F-60C492DD0951}"/>
              </a:ext>
            </a:extLst>
          </p:cNvPr>
          <p:cNvSpPr txBox="1"/>
          <p:nvPr/>
        </p:nvSpPr>
        <p:spPr>
          <a:xfrm>
            <a:off x="4607496" y="1813992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027BD8-CBD2-9D06-28C6-402188C06014}"/>
              </a:ext>
            </a:extLst>
          </p:cNvPr>
          <p:cNvSpPr txBox="1"/>
          <p:nvPr/>
        </p:nvSpPr>
        <p:spPr>
          <a:xfrm>
            <a:off x="4600365" y="2153444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0B13D0-4B4E-D820-A947-7F49C84A42F3}"/>
              </a:ext>
            </a:extLst>
          </p:cNvPr>
          <p:cNvSpPr txBox="1"/>
          <p:nvPr/>
        </p:nvSpPr>
        <p:spPr>
          <a:xfrm>
            <a:off x="4580235" y="251670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EDAD8-69EB-7B11-66A4-72CCA16B619D}"/>
              </a:ext>
            </a:extLst>
          </p:cNvPr>
          <p:cNvSpPr txBox="1"/>
          <p:nvPr/>
        </p:nvSpPr>
        <p:spPr>
          <a:xfrm>
            <a:off x="4572000" y="2864809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F59683-3DFD-52B9-6B4A-CAF3618C8CF8}"/>
              </a:ext>
            </a:extLst>
          </p:cNvPr>
          <p:cNvSpPr txBox="1"/>
          <p:nvPr/>
        </p:nvSpPr>
        <p:spPr>
          <a:xfrm>
            <a:off x="4572319" y="321291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DDB8E6-2DAE-196A-3239-606F2F94E934}"/>
              </a:ext>
            </a:extLst>
          </p:cNvPr>
          <p:cNvSpPr txBox="1"/>
          <p:nvPr/>
        </p:nvSpPr>
        <p:spPr>
          <a:xfrm>
            <a:off x="4580235" y="355001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8B8CF9-7925-92DC-AE91-8772EB65E0AA}"/>
              </a:ext>
            </a:extLst>
          </p:cNvPr>
          <p:cNvSpPr txBox="1"/>
          <p:nvPr/>
        </p:nvSpPr>
        <p:spPr>
          <a:xfrm>
            <a:off x="4586928" y="3898254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41EC0D-8280-E1C1-F7EB-CE37F904F4CE}"/>
              </a:ext>
            </a:extLst>
          </p:cNvPr>
          <p:cNvSpPr txBox="1"/>
          <p:nvPr/>
        </p:nvSpPr>
        <p:spPr>
          <a:xfrm>
            <a:off x="4580235" y="424167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6D89DA-0182-3D72-5E87-7DD40A227560}"/>
              </a:ext>
            </a:extLst>
          </p:cNvPr>
          <p:cNvSpPr txBox="1"/>
          <p:nvPr/>
        </p:nvSpPr>
        <p:spPr>
          <a:xfrm>
            <a:off x="4586928" y="4573634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A6393534-29DB-508A-8C5B-1AB9842F9A5B}"/>
              </a:ext>
            </a:extLst>
          </p:cNvPr>
          <p:cNvSpPr txBox="1"/>
          <p:nvPr/>
        </p:nvSpPr>
        <p:spPr>
          <a:xfrm>
            <a:off x="91814" y="1700808"/>
            <a:ext cx="4248472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47:6-8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30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BA335631-3FCB-2588-B411-E93CA938A6AF}"/>
              </a:ext>
            </a:extLst>
          </p:cNvPr>
          <p:cNvSpPr txBox="1"/>
          <p:nvPr/>
        </p:nvSpPr>
        <p:spPr>
          <a:xfrm>
            <a:off x="107504" y="2178407"/>
            <a:ext cx="424847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Cantad a Dios, cantad; cantad a nuestro Rey, cantad; </a:t>
            </a:r>
            <a:r>
              <a:rPr lang="es-ES" sz="2400" dirty="0">
                <a:latin typeface="Calibri"/>
              </a:rPr>
              <a:t>porque Dios es el Rey de toda la tierra; cantad con inteligencia. Reinó Dios sobre las naciones; se sentó Dios sobre su santo trono.</a:t>
            </a:r>
          </a:p>
        </p:txBody>
      </p:sp>
    </p:spTree>
    <p:extLst>
      <p:ext uri="{BB962C8B-B14F-4D97-AF65-F5344CB8AC3E}">
        <p14:creationId xmlns:p14="http://schemas.microsoft.com/office/powerpoint/2010/main" val="192356901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2DFDD-5013-9698-79D8-2FC7FFB67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A90CE3-0F26-5E4E-487C-3785E95EF09D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75EE63-0C2C-4843-D186-6FAE32700DF4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C3C09E-92BE-BE17-5A7E-1B0CACC393C9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987494-8B69-F160-B2D5-5CE8FC26856D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D4F4BB-EEEC-0438-0B7A-11CAE89D1A3D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C1BA255A-874E-A419-9DA9-1FB782A34E15}"/>
              </a:ext>
            </a:extLst>
          </p:cNvPr>
          <p:cNvSpPr txBox="1"/>
          <p:nvPr/>
        </p:nvSpPr>
        <p:spPr>
          <a:xfrm>
            <a:off x="467544" y="-5759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14:9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2A32C93B-3751-5EE4-5598-634B96EA9D48}"/>
              </a:ext>
            </a:extLst>
          </p:cNvPr>
          <p:cNvSpPr txBox="1"/>
          <p:nvPr/>
        </p:nvSpPr>
        <p:spPr>
          <a:xfrm>
            <a:off x="299775" y="464825"/>
            <a:ext cx="398419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Jesús le dijo: ¿Tanto tiempo hace que estoy con vosotros, y no me has conocido, Felipe?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que me ha visto a mí, ha visto al Padre</a:t>
            </a:r>
            <a:r>
              <a:rPr lang="es-ES" sz="2400" dirty="0">
                <a:latin typeface="Calibri"/>
              </a:rPr>
              <a:t>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¿cómo, pues, dices tú: Muéstranos el Padre?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181EC7-DE37-C6F4-EB39-6BEDCD763BE7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17C2EA4-BF94-F6D1-8CF1-6D6A63CA283F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9109B8B-E475-AB88-65CF-A834A08D1070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6" name="1 CuadroTexto">
            <a:extLst>
              <a:ext uri="{FF2B5EF4-FFF2-40B4-BE49-F238E27FC236}">
                <a16:creationId xmlns:a16="http://schemas.microsoft.com/office/drawing/2014/main" id="{FB8D59AC-DE81-812A-9A63-3E10F18F7A3E}"/>
              </a:ext>
            </a:extLst>
          </p:cNvPr>
          <p:cNvSpPr txBox="1"/>
          <p:nvPr/>
        </p:nvSpPr>
        <p:spPr>
          <a:xfrm>
            <a:off x="467544" y="238327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Mateo 1:1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1C4A4C3B-DB0C-AE6A-A3B7-A25107F5C7C1}"/>
              </a:ext>
            </a:extLst>
          </p:cNvPr>
          <p:cNvSpPr txBox="1"/>
          <p:nvPr/>
        </p:nvSpPr>
        <p:spPr>
          <a:xfrm>
            <a:off x="-36512" y="2853863"/>
            <a:ext cx="4680520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Libro de la genealogía de Jesucristo, </a:t>
            </a:r>
            <a:r>
              <a:rPr lang="es-ES" sz="2400" dirty="0">
                <a:latin typeface="Calibri"/>
              </a:rPr>
              <a:t>hijo de David, hijo de Abraham.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A24B58-B1AA-8BC2-AFA1-F71AB5E4684B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</p:spTree>
    <p:extLst>
      <p:ext uri="{BB962C8B-B14F-4D97-AF65-F5344CB8AC3E}">
        <p14:creationId xmlns:p14="http://schemas.microsoft.com/office/powerpoint/2010/main" val="152395813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A5275-F706-1D2A-1A0E-49AB736D0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0AE4D0-6E3E-16A8-733C-F975F1C7B7E8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4632EB-4ED8-1863-C145-53AAD26334AC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D122C1-7BAC-6E98-060F-A492CF2D3BDB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71207B-B62C-0872-873B-8F7AED0C5B2B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C22D66-A5B8-78C8-B3D8-C01E20CF30C3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11AA3208-3D8E-169E-0D75-DF87B48B4A7D}"/>
              </a:ext>
            </a:extLst>
          </p:cNvPr>
          <p:cNvSpPr txBox="1"/>
          <p:nvPr/>
        </p:nvSpPr>
        <p:spPr>
          <a:xfrm>
            <a:off x="467544" y="-5759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14:9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6863FD3E-261E-2208-5FC4-3FBC1B519F67}"/>
              </a:ext>
            </a:extLst>
          </p:cNvPr>
          <p:cNvSpPr txBox="1"/>
          <p:nvPr/>
        </p:nvSpPr>
        <p:spPr>
          <a:xfrm>
            <a:off x="299775" y="464825"/>
            <a:ext cx="398419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Jesús le dijo: ¿Tanto tiempo hace que estoy con vosotros, y no me has conocido, Felipe?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que me ha visto a mí, ha visto al Padre</a:t>
            </a:r>
            <a:r>
              <a:rPr lang="es-ES" sz="2400" dirty="0">
                <a:latin typeface="Calibri"/>
              </a:rPr>
              <a:t>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¿cómo, pues, dices tú: Muéstranos el Padre?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AB2C6A-F80D-1C72-EE99-48A79E65C9C5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284AF4-320E-45C0-8A05-00E4758CE7B0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B93F670-BD8D-AB6D-0496-B2E73995BAE9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2715C5-4B84-333A-E655-B1EFC4E11C63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6" name="1 CuadroTexto">
            <a:extLst>
              <a:ext uri="{FF2B5EF4-FFF2-40B4-BE49-F238E27FC236}">
                <a16:creationId xmlns:a16="http://schemas.microsoft.com/office/drawing/2014/main" id="{C4B8A307-5223-BE93-A452-F7A403E34C72}"/>
              </a:ext>
            </a:extLst>
          </p:cNvPr>
          <p:cNvSpPr txBox="1"/>
          <p:nvPr/>
        </p:nvSpPr>
        <p:spPr>
          <a:xfrm>
            <a:off x="467544" y="238327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Mateo 1:1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7AE832EA-243F-18EC-BB55-D5E5A0017CC5}"/>
              </a:ext>
            </a:extLst>
          </p:cNvPr>
          <p:cNvSpPr txBox="1"/>
          <p:nvPr/>
        </p:nvSpPr>
        <p:spPr>
          <a:xfrm>
            <a:off x="-36512" y="2853863"/>
            <a:ext cx="4680520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Libro de la genealogía de Jesucristo,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hijo de David, hijo de Abraham.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467C85-DBD5-C317-AF26-55BEB0CD9F3C}"/>
              </a:ext>
            </a:extLst>
          </p:cNvPr>
          <p:cNvSpPr txBox="1"/>
          <p:nvPr/>
        </p:nvSpPr>
        <p:spPr>
          <a:xfrm>
            <a:off x="10972" y="6499416"/>
            <a:ext cx="9122056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 desea demostrar que Jesús es el cumplimiento de las profecías del A. T. 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22D8336A-AF1D-708E-D916-8B63F3BAC754}"/>
              </a:ext>
            </a:extLst>
          </p:cNvPr>
          <p:cNvSpPr txBox="1"/>
          <p:nvPr/>
        </p:nvSpPr>
        <p:spPr>
          <a:xfrm>
            <a:off x="467544" y="347036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Marcos 10:45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36EBFFE4-AB29-CF53-9BF8-26C5D5FA67C1}"/>
              </a:ext>
            </a:extLst>
          </p:cNvPr>
          <p:cNvSpPr txBox="1"/>
          <p:nvPr/>
        </p:nvSpPr>
        <p:spPr>
          <a:xfrm>
            <a:off x="323528" y="3900066"/>
            <a:ext cx="39602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Porque el Hijo del Hombre no vino para ser servido, sino para servir, y para dar su vida en rescate por muchos.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060526-9FD5-D26D-8B3B-EE7FE4F35441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</p:spTree>
    <p:extLst>
      <p:ext uri="{BB962C8B-B14F-4D97-AF65-F5344CB8AC3E}">
        <p14:creationId xmlns:p14="http://schemas.microsoft.com/office/powerpoint/2010/main" val="427987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  <p:bldP spid="16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C89EA-D3B1-CB6D-7DA9-151939069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8F1148-857E-019E-6BD0-55FD51AA03ED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81E643-0954-E2A7-2908-1957BFC04B40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D35A5C-A76C-14BE-D42E-BAB2F79CFD5A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EECA8A-BBE2-F9DA-C806-4E2E1771D842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503DD7-B1A8-C0ED-0518-02A9EA15B5DA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790823E8-4D57-EADF-0806-46201946990F}"/>
              </a:ext>
            </a:extLst>
          </p:cNvPr>
          <p:cNvSpPr txBox="1"/>
          <p:nvPr/>
        </p:nvSpPr>
        <p:spPr>
          <a:xfrm>
            <a:off x="467544" y="-5759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14:9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BCB07B53-BB96-2B3D-37C0-A01F521319CD}"/>
              </a:ext>
            </a:extLst>
          </p:cNvPr>
          <p:cNvSpPr txBox="1"/>
          <p:nvPr/>
        </p:nvSpPr>
        <p:spPr>
          <a:xfrm>
            <a:off x="299775" y="464825"/>
            <a:ext cx="398419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Jesús le dijo: ¿Tanto tiempo hace que estoy con vosotros, y no me has conocido, Felipe?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que me ha visto a mí, ha visto al Padre</a:t>
            </a:r>
            <a:r>
              <a:rPr lang="es-ES" sz="2400" dirty="0">
                <a:latin typeface="Calibri"/>
              </a:rPr>
              <a:t>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¿cómo, pues, dices tú: Muéstranos el Padre?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CCE28C-3980-9652-708F-C1E57D901357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D8E8A3-2188-8E1D-70F9-5767C8CA5B4B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791286-389D-062F-D83E-C53DE27C56F6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56E856-1B71-7A23-E31B-8625CF3D7C35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6" name="1 CuadroTexto">
            <a:extLst>
              <a:ext uri="{FF2B5EF4-FFF2-40B4-BE49-F238E27FC236}">
                <a16:creationId xmlns:a16="http://schemas.microsoft.com/office/drawing/2014/main" id="{97C1112D-E236-3610-A9AD-72D3021D6D84}"/>
              </a:ext>
            </a:extLst>
          </p:cNvPr>
          <p:cNvSpPr txBox="1"/>
          <p:nvPr/>
        </p:nvSpPr>
        <p:spPr>
          <a:xfrm>
            <a:off x="467544" y="238327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Mateo 1:1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C239E192-AC3A-9CB6-4BCC-F0B8148FD7EB}"/>
              </a:ext>
            </a:extLst>
          </p:cNvPr>
          <p:cNvSpPr txBox="1"/>
          <p:nvPr/>
        </p:nvSpPr>
        <p:spPr>
          <a:xfrm>
            <a:off x="-36512" y="2853863"/>
            <a:ext cx="4680520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Libro de la genealogía de Jesucristo,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hijo de David, hijo de Abraham.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8A5D3BE4-544E-42DF-CDBE-CA7E15CE7529}"/>
              </a:ext>
            </a:extLst>
          </p:cNvPr>
          <p:cNvSpPr txBox="1"/>
          <p:nvPr/>
        </p:nvSpPr>
        <p:spPr>
          <a:xfrm>
            <a:off x="467544" y="347036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Marcos 10:45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BDF31E8D-399F-09B7-D041-A3A63EC4A8F6}"/>
              </a:ext>
            </a:extLst>
          </p:cNvPr>
          <p:cNvSpPr txBox="1"/>
          <p:nvPr/>
        </p:nvSpPr>
        <p:spPr>
          <a:xfrm>
            <a:off x="323528" y="3900066"/>
            <a:ext cx="39602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el Hijo del Hombre no vino para ser servido,</a:t>
            </a:r>
            <a:r>
              <a:rPr lang="es-ES" sz="2400" dirty="0">
                <a:latin typeface="Calibri"/>
              </a:rPr>
              <a:t> sino para servir, y para dar su vida en rescate por muchos.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31AD8F-1FEF-9687-09EF-BF0800EA3796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</p:spTree>
    <p:extLst>
      <p:ext uri="{BB962C8B-B14F-4D97-AF65-F5344CB8AC3E}">
        <p14:creationId xmlns:p14="http://schemas.microsoft.com/office/powerpoint/2010/main" val="394550324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6E7D3-ABFC-AACE-8355-A05A3D13E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63F83E-D618-3F87-AAF4-97B9FA41EA20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82E048-2406-4CAC-31DC-5A53F264763B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A366C5-BEA3-98CE-65FB-33600E27359B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3924FA-9C36-C132-ED8C-D1560C5212B4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AAAE2B-9305-7609-B12C-772ECB45F999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4AA49BCF-183C-CEE4-A7E8-E8C24DB0917D}"/>
              </a:ext>
            </a:extLst>
          </p:cNvPr>
          <p:cNvSpPr txBox="1"/>
          <p:nvPr/>
        </p:nvSpPr>
        <p:spPr>
          <a:xfrm>
            <a:off x="467544" y="-5759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14:9</a:t>
            </a: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5D68C9C9-25F9-C60A-FB7B-BB9AFEBD578C}"/>
              </a:ext>
            </a:extLst>
          </p:cNvPr>
          <p:cNvSpPr txBox="1"/>
          <p:nvPr/>
        </p:nvSpPr>
        <p:spPr>
          <a:xfrm>
            <a:off x="299775" y="464825"/>
            <a:ext cx="398419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Jesús le dijo: ¿Tanto tiempo hace que estoy con vosotros, y no me has conocido, Felipe?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El que me ha visto a mí, ha visto al Padre</a:t>
            </a:r>
            <a:r>
              <a:rPr lang="es-ES" sz="2400" dirty="0">
                <a:latin typeface="Calibri"/>
              </a:rPr>
              <a:t>;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¿cómo, pues, dices tú: Muéstranos el Padre?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BA48DE-E947-58CE-B168-0631B7C9999C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F8AB68-74E8-EB80-C465-1B3C9BC45F9D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CFE58D-48B0-FA5A-1BB2-C0E14A4A05BE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7617FF-3641-7CB7-5891-76DA674EB804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6" name="1 CuadroTexto">
            <a:extLst>
              <a:ext uri="{FF2B5EF4-FFF2-40B4-BE49-F238E27FC236}">
                <a16:creationId xmlns:a16="http://schemas.microsoft.com/office/drawing/2014/main" id="{29D3465E-67CD-07D8-C2E2-6719C40F50C0}"/>
              </a:ext>
            </a:extLst>
          </p:cNvPr>
          <p:cNvSpPr txBox="1"/>
          <p:nvPr/>
        </p:nvSpPr>
        <p:spPr>
          <a:xfrm>
            <a:off x="467544" y="238327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Mateo 1:1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1" name="2 CuadroTexto">
            <a:extLst>
              <a:ext uri="{FF2B5EF4-FFF2-40B4-BE49-F238E27FC236}">
                <a16:creationId xmlns:a16="http://schemas.microsoft.com/office/drawing/2014/main" id="{FD12AEE2-B4D2-2541-E021-F2009012B4A7}"/>
              </a:ext>
            </a:extLst>
          </p:cNvPr>
          <p:cNvSpPr txBox="1"/>
          <p:nvPr/>
        </p:nvSpPr>
        <p:spPr>
          <a:xfrm>
            <a:off x="-36512" y="2853863"/>
            <a:ext cx="4680520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Libro de la genealogía de Jesucristo,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hijo de David, hijo de Abraham.</a:t>
            </a:r>
          </a:p>
        </p:txBody>
      </p:sp>
      <p:sp>
        <p:nvSpPr>
          <p:cNvPr id="14" name="1 CuadroTexto">
            <a:extLst>
              <a:ext uri="{FF2B5EF4-FFF2-40B4-BE49-F238E27FC236}">
                <a16:creationId xmlns:a16="http://schemas.microsoft.com/office/drawing/2014/main" id="{C0E7F1FA-45D2-933F-EBC9-E8A4C81924F5}"/>
              </a:ext>
            </a:extLst>
          </p:cNvPr>
          <p:cNvSpPr txBox="1"/>
          <p:nvPr/>
        </p:nvSpPr>
        <p:spPr>
          <a:xfrm>
            <a:off x="467544" y="347036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Marcos 10:45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" name="2 CuadroTexto">
            <a:extLst>
              <a:ext uri="{FF2B5EF4-FFF2-40B4-BE49-F238E27FC236}">
                <a16:creationId xmlns:a16="http://schemas.microsoft.com/office/drawing/2014/main" id="{51C34F67-D95E-A1D6-B8AD-47AAACEC515F}"/>
              </a:ext>
            </a:extLst>
          </p:cNvPr>
          <p:cNvSpPr txBox="1"/>
          <p:nvPr/>
        </p:nvSpPr>
        <p:spPr>
          <a:xfrm>
            <a:off x="323528" y="3900066"/>
            <a:ext cx="3960237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Porque el Hijo del Hombre no vino para ser servido,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sino para servir, y para dar su vida en rescate por muchos.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7CD940-9EA4-CA62-1415-F85A862D7BB4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CB22A0-F3A7-F0E8-8311-7310AD959F1F}"/>
              </a:ext>
            </a:extLst>
          </p:cNvPr>
          <p:cNvSpPr txBox="1"/>
          <p:nvPr/>
        </p:nvSpPr>
        <p:spPr>
          <a:xfrm>
            <a:off x="10972" y="6499416"/>
            <a:ext cx="9133028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 presenta a Jesús como el Siervo que actúa sirviendo, sanando, liberando.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63CC29-3486-3A30-2525-BCF571A531AD}"/>
              </a:ext>
            </a:extLst>
          </p:cNvPr>
          <p:cNvSpPr txBox="1"/>
          <p:nvPr/>
        </p:nvSpPr>
        <p:spPr>
          <a:xfrm>
            <a:off x="4572000" y="4365104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Lucas: Expone a Jesús como el Hombre perfecto y compasivo</a:t>
            </a:r>
          </a:p>
        </p:txBody>
      </p:sp>
    </p:spTree>
    <p:extLst>
      <p:ext uri="{BB962C8B-B14F-4D97-AF65-F5344CB8AC3E}">
        <p14:creationId xmlns:p14="http://schemas.microsoft.com/office/powerpoint/2010/main" val="35663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75CFC-1540-E4A0-17E2-7532A7C22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691710-64E7-A50F-C7CF-EE11959FB13E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3FD67D-9CCD-0644-C038-C117679AC82E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FA4D80-111C-793B-AF39-5C99C39F1BFD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B5F178-1593-6B18-4365-C250DFC178CE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654616-3BCE-8EAC-B9B5-38F33D696BFD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7146AD8D-3BE9-DF4A-F4D8-65E8054E8F0C}"/>
              </a:ext>
            </a:extLst>
          </p:cNvPr>
          <p:cNvSpPr txBox="1"/>
          <p:nvPr/>
        </p:nvSpPr>
        <p:spPr>
          <a:xfrm>
            <a:off x="467544" y="-575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Lucas 7:12, 13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EEB3BA62-22BB-D873-6B65-9D4A2329142D}"/>
              </a:ext>
            </a:extLst>
          </p:cNvPr>
          <p:cNvSpPr txBox="1"/>
          <p:nvPr/>
        </p:nvSpPr>
        <p:spPr>
          <a:xfrm>
            <a:off x="89654" y="438110"/>
            <a:ext cx="4355975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Cuando llegó cerca de la puerta de la ciudad, he aquí que llevaban a enterrar a un difunto, hijo único de su madre, la cual era viuda; y había con ella mucha gente de la ciudad. Y cuando el Señor la vio, se compadeció de ella, y le dijo: No llores.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FDE742-F8F7-CB83-0C7A-FD1B9F0C62ED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88E8CE2-4130-303A-B7C8-9EE4886ECE9A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A46875-99CD-8E89-89FB-A3CC88D40F57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D37C09-79C5-60FC-07A1-632DD84CCB64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AED478-D513-B3B7-CF33-0F44D68E501D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FBF9EB-37C9-B11C-9A83-E18EF1C4B45C}"/>
              </a:ext>
            </a:extLst>
          </p:cNvPr>
          <p:cNvSpPr txBox="1"/>
          <p:nvPr/>
        </p:nvSpPr>
        <p:spPr>
          <a:xfrm>
            <a:off x="4572000" y="4365104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Lucas: Expone a Jesús como el Hombre perfecto y compasivo</a:t>
            </a:r>
          </a:p>
        </p:txBody>
      </p:sp>
    </p:spTree>
    <p:extLst>
      <p:ext uri="{BB962C8B-B14F-4D97-AF65-F5344CB8AC3E}">
        <p14:creationId xmlns:p14="http://schemas.microsoft.com/office/powerpoint/2010/main" val="105009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FB092-AADF-CC04-D2BE-6647A37EA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CA5A89-A70F-369B-66AB-5B399EB4242C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B85B55-97C6-A024-168E-F2B978FF7394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3FE9C6-B783-80D6-5AE1-04FC47FD815F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EFEB94-55E5-8994-F198-D8846C987E73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3337C4-C37E-6700-E1F1-2D3F1508970A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23519FB8-4AF6-FA19-AFB8-1B3B9FE6F7D7}"/>
              </a:ext>
            </a:extLst>
          </p:cNvPr>
          <p:cNvSpPr txBox="1"/>
          <p:nvPr/>
        </p:nvSpPr>
        <p:spPr>
          <a:xfrm>
            <a:off x="467544" y="-575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Lucas 7:12, 13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95ADF14F-2BA2-2C7D-D9E0-55AE179B354F}"/>
              </a:ext>
            </a:extLst>
          </p:cNvPr>
          <p:cNvSpPr txBox="1"/>
          <p:nvPr/>
        </p:nvSpPr>
        <p:spPr>
          <a:xfrm>
            <a:off x="89654" y="438110"/>
            <a:ext cx="4355975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Cuando llegó cerca de la puerta de la ciudad, he aquí que llevaban a enterrar a un difunto, hijo único de su madre, la cual era viuda; y había con ella mucha gente de la ciudad. </a:t>
            </a:r>
            <a:r>
              <a:rPr lang="es-ES" sz="2400" dirty="0">
                <a:latin typeface="Calibri"/>
              </a:rPr>
              <a:t>Y cuando el Señor la vio, se compadeció de ella, y le dijo: No llores.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EA963A-F500-9808-666F-44389DEE1AA9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062D317-84C1-F1BE-F162-746740D49EBB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6C3BA9-AFDA-02E8-288A-B36ED67CF267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477758-490E-6D6F-9890-3067B29336C8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E31F67-9E9B-292E-F666-4AFAD12ED803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60699-5B78-2A0B-4F36-BC891BA33CC8}"/>
              </a:ext>
            </a:extLst>
          </p:cNvPr>
          <p:cNvSpPr txBox="1"/>
          <p:nvPr/>
        </p:nvSpPr>
        <p:spPr>
          <a:xfrm>
            <a:off x="4572000" y="4365104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Lucas: Expone a Jesús como el Hombre perfecto y compasivo</a:t>
            </a:r>
          </a:p>
        </p:txBody>
      </p:sp>
    </p:spTree>
    <p:extLst>
      <p:ext uri="{BB962C8B-B14F-4D97-AF65-F5344CB8AC3E}">
        <p14:creationId xmlns:p14="http://schemas.microsoft.com/office/powerpoint/2010/main" val="193049636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0E4C3-0B1A-F0B7-60D0-1FB2345F7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957BA3-114C-8CC7-F4AA-215A80EF81F0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1E0EE6-881B-207B-EE0F-4932EF2DECA8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F772CA-37CF-86A1-EB43-A97A953BBBA5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635B10-9EA5-0AB9-5D18-D31A297DF8F4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47E14E-748F-7468-99AC-52695DF18B7E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E1632242-CFA1-31AF-2232-858919B9F1F0}"/>
              </a:ext>
            </a:extLst>
          </p:cNvPr>
          <p:cNvSpPr txBox="1"/>
          <p:nvPr/>
        </p:nvSpPr>
        <p:spPr>
          <a:xfrm>
            <a:off x="467544" y="-575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Lucas 7:12, 13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45264494-4E11-865E-7E50-A9D9A6764730}"/>
              </a:ext>
            </a:extLst>
          </p:cNvPr>
          <p:cNvSpPr txBox="1"/>
          <p:nvPr/>
        </p:nvSpPr>
        <p:spPr>
          <a:xfrm>
            <a:off x="89654" y="438110"/>
            <a:ext cx="4355975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Cuando llegó cerca de la puerta de la ciudad, he aquí que llevaban a enterrar a un difunto, hijo único de su madre, la cual era viuda; y había con ella mucha gente de la ciudad.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cuando el Señor la vio, se compadeció de ella, y le dijo: No llores.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44B854-4F8E-6E5C-16EB-E2723F3B6820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ECA85D-8259-AB89-D7A2-D58665DAD9CA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9D76FBF-B63D-8097-7C0C-97FD72250D20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AE1091-6F6C-80E8-2D8F-07E78E7D3727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A0F510-23F4-5B8F-3EBA-0B878F2BD7CC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DF4194-4EED-98B8-C283-E930A864AF69}"/>
              </a:ext>
            </a:extLst>
          </p:cNvPr>
          <p:cNvSpPr txBox="1"/>
          <p:nvPr/>
        </p:nvSpPr>
        <p:spPr>
          <a:xfrm>
            <a:off x="10972" y="6499416"/>
            <a:ext cx="9133028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Lucas, Jesús es el Hombre perfecto, cercano, sensible y lleno de misericordia.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81AA15-3873-5B3D-7BF0-4278A847C68E}"/>
              </a:ext>
            </a:extLst>
          </p:cNvPr>
          <p:cNvSpPr txBox="1"/>
          <p:nvPr/>
        </p:nvSpPr>
        <p:spPr>
          <a:xfrm>
            <a:off x="4572000" y="4365104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Lucas: Expone a Jesús como el Hombre perfecto y compasivo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B2C387-14CB-E28F-CA98-6F4E1F89140A}"/>
              </a:ext>
            </a:extLst>
          </p:cNvPr>
          <p:cNvSpPr txBox="1"/>
          <p:nvPr/>
        </p:nvSpPr>
        <p:spPr>
          <a:xfrm>
            <a:off x="4562121" y="4948212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Juan: Expone a Jesús como el Hijo eterno encarnado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9FE224FD-B7D9-2C6B-5838-F40207A52CAC}"/>
              </a:ext>
            </a:extLst>
          </p:cNvPr>
          <p:cNvSpPr txBox="1"/>
          <p:nvPr/>
        </p:nvSpPr>
        <p:spPr>
          <a:xfrm>
            <a:off x="521907" y="2924944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1:1, 14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E01C57AD-3A53-A2D1-1BA3-30E8B6D6C115}"/>
              </a:ext>
            </a:extLst>
          </p:cNvPr>
          <p:cNvSpPr txBox="1"/>
          <p:nvPr/>
        </p:nvSpPr>
        <p:spPr>
          <a:xfrm>
            <a:off x="10973" y="3368813"/>
            <a:ext cx="4489020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1 En el principio era el Verbo, y el Verbo era con Dios, y el Verbo era Dios. 14 Y aquel Verbo fue hecho carne, y habitó entre nosotros (y vimos su gloria, gloria como del unigénito del Padre), lleno de gracia y de verdad. </a:t>
            </a:r>
          </a:p>
        </p:txBody>
      </p:sp>
    </p:spTree>
    <p:extLst>
      <p:ext uri="{BB962C8B-B14F-4D97-AF65-F5344CB8AC3E}">
        <p14:creationId xmlns:p14="http://schemas.microsoft.com/office/powerpoint/2010/main" val="169811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11" grpId="0"/>
      <p:bldP spid="14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7107E-22B2-F1CA-571E-552DE656B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5040DF-2006-3827-8E33-C1ECDA0045E8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35F015-478A-0922-48F3-89AED27FAB14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BF8E21-B3E6-0CC9-F1FD-CE7698A7AE4E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FDBEB3-0964-1371-067C-0ED8FB7AD590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C60503-DEF7-D8BE-6462-39BEEB396703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CA4E706D-697D-6692-0BD8-F21F1C35B033}"/>
              </a:ext>
            </a:extLst>
          </p:cNvPr>
          <p:cNvSpPr txBox="1"/>
          <p:nvPr/>
        </p:nvSpPr>
        <p:spPr>
          <a:xfrm>
            <a:off x="467544" y="-575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Lucas 7:12, 13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80624324-2475-192B-9ACC-91D656BEABAC}"/>
              </a:ext>
            </a:extLst>
          </p:cNvPr>
          <p:cNvSpPr txBox="1"/>
          <p:nvPr/>
        </p:nvSpPr>
        <p:spPr>
          <a:xfrm>
            <a:off x="89654" y="438110"/>
            <a:ext cx="4355975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Cuando llegó cerca de la puerta de la ciudad, he aquí que llevaban a enterrar a un difunto, hijo único de su madre, la cual era viuda; y había con ella mucha gente de la ciudad.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cuando el Señor la vio, se compadeció de ella, y le dijo: No llores.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85277C-A092-61B8-049C-99B07B9B53CA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244BE0B-6322-CD68-318D-6647B6CF2ADF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AF0D587-F8BF-B866-EA08-3AB515E1BE9C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6EA518-D3A2-EF72-597D-48EBA9466919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9B198A-7D69-877A-6261-96C14957F822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908167-6D91-74BD-8E23-097D7C110FA9}"/>
              </a:ext>
            </a:extLst>
          </p:cNvPr>
          <p:cNvSpPr txBox="1"/>
          <p:nvPr/>
        </p:nvSpPr>
        <p:spPr>
          <a:xfrm>
            <a:off x="4572000" y="4365104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Lucas: Expone a Jesús como el Hombre perfecto y compasivo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357621-A23F-79C4-46B5-D27CC5BF92CA}"/>
              </a:ext>
            </a:extLst>
          </p:cNvPr>
          <p:cNvSpPr txBox="1"/>
          <p:nvPr/>
        </p:nvSpPr>
        <p:spPr>
          <a:xfrm>
            <a:off x="4562121" y="4948212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Juan: Expone a Jesús como el Hijo eterno encarnado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D7322554-7BE6-B74D-4532-D02BA0C91CA7}"/>
              </a:ext>
            </a:extLst>
          </p:cNvPr>
          <p:cNvSpPr txBox="1"/>
          <p:nvPr/>
        </p:nvSpPr>
        <p:spPr>
          <a:xfrm>
            <a:off x="521907" y="2924944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1:1, 14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AD5F61EB-EEDD-4AEC-68E1-4999DFB8FD72}"/>
              </a:ext>
            </a:extLst>
          </p:cNvPr>
          <p:cNvSpPr txBox="1"/>
          <p:nvPr/>
        </p:nvSpPr>
        <p:spPr>
          <a:xfrm>
            <a:off x="10973" y="3368813"/>
            <a:ext cx="4489020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1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En el principio era el Verbo, y el Verbo era con Dios, y el Verbo era Dios. </a:t>
            </a:r>
            <a:r>
              <a:rPr lang="es-ES" sz="2400" dirty="0">
                <a:latin typeface="Calibri"/>
              </a:rPr>
              <a:t>14 Y aquel Verbo fue hecho carne, y habitó entre nosotros (y vimos su gloria, gloria como del unigénito del Padre), lleno de gracia y de verdad. </a:t>
            </a:r>
          </a:p>
        </p:txBody>
      </p:sp>
    </p:spTree>
    <p:extLst>
      <p:ext uri="{BB962C8B-B14F-4D97-AF65-F5344CB8AC3E}">
        <p14:creationId xmlns:p14="http://schemas.microsoft.com/office/powerpoint/2010/main" val="301600605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799A7-58BF-6239-AC3D-24AD89FFE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7EBC2C-1437-4AAB-99F3-33BAAC22571C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6EC244-AC88-CE92-2508-5C2461965599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E21F71-1741-3AAC-0F29-79E58FEACAB4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207EE6-D8DD-751D-FB98-F8A9DCF6F6F9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65C00C-053B-6A39-8BF1-51C347B2E3D6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1CACFCB3-1696-ECFF-3076-5BAA4C54E873}"/>
              </a:ext>
            </a:extLst>
          </p:cNvPr>
          <p:cNvSpPr txBox="1"/>
          <p:nvPr/>
        </p:nvSpPr>
        <p:spPr>
          <a:xfrm>
            <a:off x="467544" y="-575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Lucas 7:12, 13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C4EC8C69-0581-B57A-561C-8DCC3CB83B43}"/>
              </a:ext>
            </a:extLst>
          </p:cNvPr>
          <p:cNvSpPr txBox="1"/>
          <p:nvPr/>
        </p:nvSpPr>
        <p:spPr>
          <a:xfrm>
            <a:off x="89654" y="438110"/>
            <a:ext cx="4355975" cy="2558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Cuando llegó cerca de la puerta de la ciudad, he aquí que llevaban a enterrar a un difunto, hijo único de su madre, la cual era viuda; y había con ella mucha gente de la ciudad.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Y cuando el Señor la vio, se compadeció de ella, y le dijo: No llores.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D0D906-DB80-3BB7-F188-5D3C3EDC9540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7AFDC7-6553-870B-F94A-148CA968E6CE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59D06F-DB97-F7D7-2AE9-79EF71720901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4931DB-022B-EF0B-3817-FA880D949F95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974A40-3258-3397-38AA-A68FB53502F8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B6091A-5663-AAF6-CF2E-E6F3FC9E7E08}"/>
              </a:ext>
            </a:extLst>
          </p:cNvPr>
          <p:cNvSpPr txBox="1"/>
          <p:nvPr/>
        </p:nvSpPr>
        <p:spPr>
          <a:xfrm>
            <a:off x="4572000" y="4365104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Lucas: Expone a Jesús como el Hombre perfecto y compasivo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18CA96-7E95-E9E9-0E66-88BF52198C56}"/>
              </a:ext>
            </a:extLst>
          </p:cNvPr>
          <p:cNvSpPr txBox="1"/>
          <p:nvPr/>
        </p:nvSpPr>
        <p:spPr>
          <a:xfrm>
            <a:off x="4562121" y="4948212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Juan: Expone a Jesús como el Hijo eterno encarnado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3774520A-0E29-C8DD-E932-CCE5E609A4C3}"/>
              </a:ext>
            </a:extLst>
          </p:cNvPr>
          <p:cNvSpPr txBox="1"/>
          <p:nvPr/>
        </p:nvSpPr>
        <p:spPr>
          <a:xfrm>
            <a:off x="521907" y="2924944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Juan 1:1, 14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579DEAAA-448E-099B-FF6F-1975D198C5E1}"/>
              </a:ext>
            </a:extLst>
          </p:cNvPr>
          <p:cNvSpPr txBox="1"/>
          <p:nvPr/>
        </p:nvSpPr>
        <p:spPr>
          <a:xfrm>
            <a:off x="10973" y="3368813"/>
            <a:ext cx="4489020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1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En el principio era el Verbo, y el Verbo era con Dios, y el Verbo era Dios.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14 Y aquel Verbo fue hecho carne, y habitó entre nosotros (y vimos su gloria, gloria como del unigénito del Padre), lleno de gracia y de verdad.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939101-E12B-BE60-5D7C-C6B431DEFAAA}"/>
              </a:ext>
            </a:extLst>
          </p:cNvPr>
          <p:cNvSpPr txBox="1"/>
          <p:nvPr/>
        </p:nvSpPr>
        <p:spPr>
          <a:xfrm>
            <a:off x="10972" y="6499416"/>
            <a:ext cx="5209100" cy="339452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Juan, Jesús es el Dios eterno hecho hombre.</a:t>
            </a:r>
          </a:p>
        </p:txBody>
      </p:sp>
    </p:spTree>
    <p:extLst>
      <p:ext uri="{BB962C8B-B14F-4D97-AF65-F5344CB8AC3E}">
        <p14:creationId xmlns:p14="http://schemas.microsoft.com/office/powerpoint/2010/main" val="25577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C455C-08D6-B399-36E1-1E40EB8F6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38E3EB-5F53-FF23-4EAD-69905A518C63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BFE621-AC2F-83A7-F83F-16B7D2E1E16E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D12A07-977C-FE67-BB9F-B104DDA02828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2C1577-D7D4-F61B-1DE2-AC922EB99E33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9EDB76-7814-1404-432B-95B2DCDC2605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52CA4E93-9D8A-14A7-77DD-C126A1F56BF0}"/>
              </a:ext>
            </a:extLst>
          </p:cNvPr>
          <p:cNvSpPr txBox="1"/>
          <p:nvPr/>
        </p:nvSpPr>
        <p:spPr>
          <a:xfrm>
            <a:off x="467544" y="-575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Mateo 1:23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5A5D888D-6DC6-37BA-FEB4-B6EC98771085}"/>
              </a:ext>
            </a:extLst>
          </p:cNvPr>
          <p:cNvSpPr txBox="1"/>
          <p:nvPr/>
        </p:nvSpPr>
        <p:spPr>
          <a:xfrm>
            <a:off x="89654" y="438110"/>
            <a:ext cx="4355975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He aquí, una virgen concebirá y dará a luz un hijo, y llamarás su nombre Emanuel, que traducido es: Dios con nosotros.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861A27-2721-85DF-1B68-CA88DA4B9DAC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55AE93-074B-D5CE-9E54-59D67BD4B063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06B71C-3B9E-B7E4-CAEB-86F99DEBCF70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EFDA24-1F28-678B-1996-6B5FB5D5C7CA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C3F13A-792C-5F6D-5A94-BB5DCAC51729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5B9099-8F2F-7C75-C95C-79EC52E9B51C}"/>
              </a:ext>
            </a:extLst>
          </p:cNvPr>
          <p:cNvSpPr txBox="1"/>
          <p:nvPr/>
        </p:nvSpPr>
        <p:spPr>
          <a:xfrm>
            <a:off x="4572000" y="4365104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Lucas: Expone a Jesús como el Hombre perfecto y compasivo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A4F44A-7AC7-3933-071D-C47862051752}"/>
              </a:ext>
            </a:extLst>
          </p:cNvPr>
          <p:cNvSpPr txBox="1"/>
          <p:nvPr/>
        </p:nvSpPr>
        <p:spPr>
          <a:xfrm>
            <a:off x="4562121" y="4948212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Juan: Expone a Jesús como el Hijo eterno encarnado</a:t>
            </a:r>
          </a:p>
        </p:txBody>
      </p:sp>
    </p:spTree>
    <p:extLst>
      <p:ext uri="{BB962C8B-B14F-4D97-AF65-F5344CB8AC3E}">
        <p14:creationId xmlns:p14="http://schemas.microsoft.com/office/powerpoint/2010/main" val="113599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8CC40-CCD7-97C7-930B-0F080624B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>
            <a:extLst>
              <a:ext uri="{FF2B5EF4-FFF2-40B4-BE49-F238E27FC236}">
                <a16:creationId xmlns:a16="http://schemas.microsoft.com/office/drawing/2014/main" id="{01A5F30E-C1CD-EFB4-B0F0-E6C2457223DE}"/>
              </a:ext>
            </a:extLst>
          </p:cNvPr>
          <p:cNvSpPr txBox="1"/>
          <p:nvPr/>
        </p:nvSpPr>
        <p:spPr>
          <a:xfrm>
            <a:off x="2411760" y="0"/>
            <a:ext cx="42484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46:9, 10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6C248CCB-8211-FF88-38B4-FBC85E73906A}"/>
              </a:ext>
            </a:extLst>
          </p:cNvPr>
          <p:cNvSpPr txBox="1"/>
          <p:nvPr/>
        </p:nvSpPr>
        <p:spPr>
          <a:xfrm>
            <a:off x="0" y="477599"/>
            <a:ext cx="9124194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Acordaos de las cosas pasadas desde los tiempos antiguos; porque yo soy Dios, y no hay otro Dios, y nada hay semejante a mí,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que anuncio lo por venir desde el principio, y desde la antigüedad lo que aún no era hecho; que digo: Mi consejo permanecerá, y haré todo lo que quiero;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FEF3CA-2B1E-EEB7-C788-5599410CFF92}"/>
              </a:ext>
            </a:extLst>
          </p:cNvPr>
          <p:cNvSpPr txBox="1"/>
          <p:nvPr/>
        </p:nvSpPr>
        <p:spPr>
          <a:xfrm>
            <a:off x="4607496" y="1813992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58C624-12D0-BFB0-CC96-B8369CE4DC47}"/>
              </a:ext>
            </a:extLst>
          </p:cNvPr>
          <p:cNvSpPr txBox="1"/>
          <p:nvPr/>
        </p:nvSpPr>
        <p:spPr>
          <a:xfrm>
            <a:off x="4600365" y="2153444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2C652F-A30A-9E9F-D173-1EE4D041E1F9}"/>
              </a:ext>
            </a:extLst>
          </p:cNvPr>
          <p:cNvSpPr txBox="1"/>
          <p:nvPr/>
        </p:nvSpPr>
        <p:spPr>
          <a:xfrm>
            <a:off x="4580235" y="251670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1906D0-7A22-5D73-4145-F707F90E8A48}"/>
              </a:ext>
            </a:extLst>
          </p:cNvPr>
          <p:cNvSpPr txBox="1"/>
          <p:nvPr/>
        </p:nvSpPr>
        <p:spPr>
          <a:xfrm>
            <a:off x="4572000" y="2864809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C5F417-B72F-C832-CB52-7EFD4D65F2CD}"/>
              </a:ext>
            </a:extLst>
          </p:cNvPr>
          <p:cNvSpPr txBox="1"/>
          <p:nvPr/>
        </p:nvSpPr>
        <p:spPr>
          <a:xfrm>
            <a:off x="4572319" y="321291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27EDD8-FE0E-9985-B114-F76A77026067}"/>
              </a:ext>
            </a:extLst>
          </p:cNvPr>
          <p:cNvSpPr txBox="1"/>
          <p:nvPr/>
        </p:nvSpPr>
        <p:spPr>
          <a:xfrm>
            <a:off x="4580235" y="355001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29B2DC-8720-A6C9-C055-ACCE6ABA1DC2}"/>
              </a:ext>
            </a:extLst>
          </p:cNvPr>
          <p:cNvSpPr txBox="1"/>
          <p:nvPr/>
        </p:nvSpPr>
        <p:spPr>
          <a:xfrm>
            <a:off x="4586928" y="3898254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1B7824-00BB-4476-BAC4-A11CC2198FC3}"/>
              </a:ext>
            </a:extLst>
          </p:cNvPr>
          <p:cNvSpPr txBox="1"/>
          <p:nvPr/>
        </p:nvSpPr>
        <p:spPr>
          <a:xfrm>
            <a:off x="4580235" y="424167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BDCED8-77E1-59CD-BF3C-F131F6B02986}"/>
              </a:ext>
            </a:extLst>
          </p:cNvPr>
          <p:cNvSpPr txBox="1"/>
          <p:nvPr/>
        </p:nvSpPr>
        <p:spPr>
          <a:xfrm>
            <a:off x="4586928" y="4573634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31E38B93-CB4B-FF36-3763-932A9094EFBB}"/>
              </a:ext>
            </a:extLst>
          </p:cNvPr>
          <p:cNvSpPr txBox="1"/>
          <p:nvPr/>
        </p:nvSpPr>
        <p:spPr>
          <a:xfrm>
            <a:off x="91814" y="1700808"/>
            <a:ext cx="4248472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47:6-8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30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8B3249AB-9515-10CB-E4BD-E1594151DA3E}"/>
              </a:ext>
            </a:extLst>
          </p:cNvPr>
          <p:cNvSpPr txBox="1"/>
          <p:nvPr/>
        </p:nvSpPr>
        <p:spPr>
          <a:xfrm>
            <a:off x="107504" y="2178407"/>
            <a:ext cx="424847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Cantad a Dios, cantad; cantad a nuestro Rey, cantad;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porque Dios es el Rey de toda la tierra; cantad con inteligencia.</a:t>
            </a:r>
            <a:r>
              <a:rPr lang="es-ES" sz="2400" dirty="0">
                <a:latin typeface="Calibri"/>
              </a:rPr>
              <a:t> Reinó Dios sobre las naciones; se sentó Dios sobre su santo trono.</a:t>
            </a:r>
          </a:p>
        </p:txBody>
      </p:sp>
    </p:spTree>
    <p:extLst>
      <p:ext uri="{BB962C8B-B14F-4D97-AF65-F5344CB8AC3E}">
        <p14:creationId xmlns:p14="http://schemas.microsoft.com/office/powerpoint/2010/main" val="204403380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A5532-CD3C-D0A7-4252-1678AC4BE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E4BBB8-138B-80DD-B95E-B4CE62F1F2FD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47F66-AC0D-E3F8-AA3E-30901FDD806C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96B572-6DC2-7E21-6F68-404582F992DD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47F671-714D-1224-72C3-6F4805321375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0521F4-E2A6-639B-91C9-D0DBEC751158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C32502EE-A93F-DE85-D6CB-E978BC9F427D}"/>
              </a:ext>
            </a:extLst>
          </p:cNvPr>
          <p:cNvSpPr txBox="1"/>
          <p:nvPr/>
        </p:nvSpPr>
        <p:spPr>
          <a:xfrm>
            <a:off x="467544" y="-575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Mateo 1:23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86B42565-3FE6-6265-EB6C-DDB793DBBEAF}"/>
              </a:ext>
            </a:extLst>
          </p:cNvPr>
          <p:cNvSpPr txBox="1"/>
          <p:nvPr/>
        </p:nvSpPr>
        <p:spPr>
          <a:xfrm>
            <a:off x="89654" y="438110"/>
            <a:ext cx="4355975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He aquí, una virgen concebirá y dará a luz un hijo, y llamarás su nombre Emanuel, que traducido es: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Dios con nosotros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F43A46-064C-AA64-9453-700F4CCA2A55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C892091-7BC5-3382-622E-4A45652D4979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330032-D199-D28C-FD22-A8D57B3E294E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FF6C6F-8D9B-BD47-F0D7-B0BFF79EA6B7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344152-A590-746E-AD4D-F1FC18237A04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B69563-3F16-F966-5A29-421B004958AB}"/>
              </a:ext>
            </a:extLst>
          </p:cNvPr>
          <p:cNvSpPr txBox="1"/>
          <p:nvPr/>
        </p:nvSpPr>
        <p:spPr>
          <a:xfrm>
            <a:off x="4572000" y="4365104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Lucas: Expone a Jesús como el Hombre perfecto y compasivo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9BF070-3CA3-8FBD-075A-2BD679A22F3D}"/>
              </a:ext>
            </a:extLst>
          </p:cNvPr>
          <p:cNvSpPr txBox="1"/>
          <p:nvPr/>
        </p:nvSpPr>
        <p:spPr>
          <a:xfrm>
            <a:off x="4562121" y="4948212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Juan: Expone a Jesús como el Hijo eterno encarnado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B1DF602C-D1F2-DA4A-F32C-76DFA098D84E}"/>
              </a:ext>
            </a:extLst>
          </p:cNvPr>
          <p:cNvSpPr txBox="1"/>
          <p:nvPr/>
        </p:nvSpPr>
        <p:spPr>
          <a:xfrm>
            <a:off x="449899" y="180141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Mateo 28:20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8B64212A-4924-EB07-F4DC-5E9884F38665}"/>
              </a:ext>
            </a:extLst>
          </p:cNvPr>
          <p:cNvSpPr txBox="1"/>
          <p:nvPr/>
        </p:nvSpPr>
        <p:spPr>
          <a:xfrm>
            <a:off x="72009" y="2297544"/>
            <a:ext cx="4355975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Enseñándoles que guarden todas las cosas que os he mandado; y he aquí yo estoy con vosotros todos los días, hasta el fin del mundo. Amén.</a:t>
            </a:r>
          </a:p>
        </p:txBody>
      </p:sp>
    </p:spTree>
    <p:extLst>
      <p:ext uri="{BB962C8B-B14F-4D97-AF65-F5344CB8AC3E}">
        <p14:creationId xmlns:p14="http://schemas.microsoft.com/office/powerpoint/2010/main" val="143457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2559E-FE3A-B0B7-2367-4F7DC543A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446D0E-EC17-DE2B-7E3F-0139B14DA2AD}"/>
              </a:ext>
            </a:extLst>
          </p:cNvPr>
          <p:cNvSpPr txBox="1"/>
          <p:nvPr/>
        </p:nvSpPr>
        <p:spPr>
          <a:xfrm>
            <a:off x="4607496" y="44624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2C73F7-DFD3-C97D-0D99-68AB79E3E599}"/>
              </a:ext>
            </a:extLst>
          </p:cNvPr>
          <p:cNvSpPr txBox="1"/>
          <p:nvPr/>
        </p:nvSpPr>
        <p:spPr>
          <a:xfrm>
            <a:off x="4600365" y="384076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01DAB9-1EE3-B67A-48FC-5AE9BF93E300}"/>
              </a:ext>
            </a:extLst>
          </p:cNvPr>
          <p:cNvSpPr txBox="1"/>
          <p:nvPr/>
        </p:nvSpPr>
        <p:spPr>
          <a:xfrm>
            <a:off x="4586928" y="7069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santo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9402F0-8D99-00D1-4D73-1F17735662BB}"/>
              </a:ext>
            </a:extLst>
          </p:cNvPr>
          <p:cNvSpPr txBox="1"/>
          <p:nvPr/>
        </p:nvSpPr>
        <p:spPr>
          <a:xfrm>
            <a:off x="4603988" y="1019735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06372D-4F49-26F9-8610-B67A7E875534}"/>
              </a:ext>
            </a:extLst>
          </p:cNvPr>
          <p:cNvSpPr txBox="1"/>
          <p:nvPr/>
        </p:nvSpPr>
        <p:spPr>
          <a:xfrm>
            <a:off x="4585552" y="1343131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en la creación</a:t>
            </a:r>
          </a:p>
        </p:txBody>
      </p:sp>
      <p:sp>
        <p:nvSpPr>
          <p:cNvPr id="9" name="1 CuadroTexto">
            <a:extLst>
              <a:ext uri="{FF2B5EF4-FFF2-40B4-BE49-F238E27FC236}">
                <a16:creationId xmlns:a16="http://schemas.microsoft.com/office/drawing/2014/main" id="{1B0A2CEC-E0D3-40C4-0813-C1E4D1A49B9C}"/>
              </a:ext>
            </a:extLst>
          </p:cNvPr>
          <p:cNvSpPr txBox="1"/>
          <p:nvPr/>
        </p:nvSpPr>
        <p:spPr>
          <a:xfrm>
            <a:off x="467544" y="-5759"/>
            <a:ext cx="3600197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Mateo 1:23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2 CuadroTexto">
            <a:extLst>
              <a:ext uri="{FF2B5EF4-FFF2-40B4-BE49-F238E27FC236}">
                <a16:creationId xmlns:a16="http://schemas.microsoft.com/office/drawing/2014/main" id="{3EF89BFF-70AA-A1CC-3CAA-D92CC16BF112}"/>
              </a:ext>
            </a:extLst>
          </p:cNvPr>
          <p:cNvSpPr txBox="1"/>
          <p:nvPr/>
        </p:nvSpPr>
        <p:spPr>
          <a:xfrm>
            <a:off x="89654" y="438110"/>
            <a:ext cx="4355975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He aquí, una virgen concebirá y dará a luz un hijo, y llamarás su nombre Emanuel, que traducido es: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Dios con nosotros</a:t>
            </a:r>
            <a:r>
              <a:rPr lang="es-ES" sz="2400" dirty="0">
                <a:latin typeface="Calibri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A8C7B5-A60E-56AF-1C98-2036A94C9549}"/>
              </a:ext>
            </a:extLst>
          </p:cNvPr>
          <p:cNvSpPr txBox="1"/>
          <p:nvPr/>
        </p:nvSpPr>
        <p:spPr>
          <a:xfrm>
            <a:off x="4607496" y="1988840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(Elohim) es el creador todopoderoso que habla y crea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975B662-2F9A-94EA-7C45-E5D401AE706B}"/>
              </a:ext>
            </a:extLst>
          </p:cNvPr>
          <p:cNvSpPr txBox="1"/>
          <p:nvPr/>
        </p:nvSpPr>
        <p:spPr>
          <a:xfrm>
            <a:off x="4572000" y="257662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Jehová Dios (Yahweh Elohim) es el creador todopoderoso que esta cercano al hombre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DD4ECF-8A52-D8BF-403B-228F53DB21CA}"/>
              </a:ext>
            </a:extLst>
          </p:cNvPr>
          <p:cNvSpPr txBox="1"/>
          <p:nvPr/>
        </p:nvSpPr>
        <p:spPr>
          <a:xfrm>
            <a:off x="4586632" y="1645709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Emanuel, Dios con nosotros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7C6BB7-642A-1192-1E61-5B378D24F1EE}"/>
              </a:ext>
            </a:extLst>
          </p:cNvPr>
          <p:cNvSpPr txBox="1"/>
          <p:nvPr/>
        </p:nvSpPr>
        <p:spPr>
          <a:xfrm>
            <a:off x="4572000" y="3174437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Mateo: Expone a Jesús como el Mesías prometido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2A3DC0-C904-F83C-26A1-A04D9E78DB4B}"/>
              </a:ext>
            </a:extLst>
          </p:cNvPr>
          <p:cNvSpPr txBox="1"/>
          <p:nvPr/>
        </p:nvSpPr>
        <p:spPr>
          <a:xfrm>
            <a:off x="4562121" y="3781996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Marcos: Expone a Jesús como el Siervo activo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EE6916-9BFF-FBEA-381C-4D0F2C72A8A8}"/>
              </a:ext>
            </a:extLst>
          </p:cNvPr>
          <p:cNvSpPr txBox="1"/>
          <p:nvPr/>
        </p:nvSpPr>
        <p:spPr>
          <a:xfrm>
            <a:off x="4572000" y="4365104"/>
            <a:ext cx="4536504" cy="583108"/>
          </a:xfrm>
          <a:prstGeom prst="rect">
            <a:avLst/>
          </a:prstGeom>
          <a:solidFill>
            <a:schemeClr val="tx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Lucas: Expone a Jesús como el Hombre perfecto y compasivo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9CCEF8-0350-AF73-9EA3-0501FE4A3651}"/>
              </a:ext>
            </a:extLst>
          </p:cNvPr>
          <p:cNvSpPr txBox="1"/>
          <p:nvPr/>
        </p:nvSpPr>
        <p:spPr>
          <a:xfrm>
            <a:off x="4562121" y="4948212"/>
            <a:ext cx="4536504" cy="583108"/>
          </a:xfrm>
          <a:prstGeom prst="rect">
            <a:avLst/>
          </a:prstGeom>
          <a:solidFill>
            <a:srgbClr val="C3F4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Juan: Expone a Jesús como el Hijo eterno encarnado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25DA1455-D0F5-C805-13D4-7B2EC75B8105}"/>
              </a:ext>
            </a:extLst>
          </p:cNvPr>
          <p:cNvSpPr txBox="1"/>
          <p:nvPr/>
        </p:nvSpPr>
        <p:spPr>
          <a:xfrm>
            <a:off x="449899" y="1801411"/>
            <a:ext cx="360019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Mateo 28:20</a:t>
            </a:r>
          </a:p>
        </p:txBody>
      </p:sp>
      <p:sp>
        <p:nvSpPr>
          <p:cNvPr id="12" name="2 CuadroTexto">
            <a:extLst>
              <a:ext uri="{FF2B5EF4-FFF2-40B4-BE49-F238E27FC236}">
                <a16:creationId xmlns:a16="http://schemas.microsoft.com/office/drawing/2014/main" id="{6BEC91F5-4A29-AB9B-C87E-0AADC3D53E5D}"/>
              </a:ext>
            </a:extLst>
          </p:cNvPr>
          <p:cNvSpPr txBox="1"/>
          <p:nvPr/>
        </p:nvSpPr>
        <p:spPr>
          <a:xfrm>
            <a:off x="72009" y="2297544"/>
            <a:ext cx="4355975" cy="163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latin typeface="Calibri"/>
              </a:rPr>
              <a:t>Enseñándoles que guarden todas las cosas que os he mandado; y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he aquí yo estoy con vosotros todos los días, hasta el fin del mundo</a:t>
            </a:r>
            <a:r>
              <a:rPr lang="es-ES" sz="2400" dirty="0">
                <a:latin typeface="Calibri"/>
              </a:rPr>
              <a:t>. Amén.</a:t>
            </a:r>
          </a:p>
        </p:txBody>
      </p:sp>
    </p:spTree>
    <p:extLst>
      <p:ext uri="{BB962C8B-B14F-4D97-AF65-F5344CB8AC3E}">
        <p14:creationId xmlns:p14="http://schemas.microsoft.com/office/powerpoint/2010/main" val="2659010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D57E8-0FCB-59CD-6F13-7F7EBED62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>
            <a:extLst>
              <a:ext uri="{FF2B5EF4-FFF2-40B4-BE49-F238E27FC236}">
                <a16:creationId xmlns:a16="http://schemas.microsoft.com/office/drawing/2014/main" id="{BD706736-DFEA-E15F-4DCB-A47EE0BDC17F}"/>
              </a:ext>
            </a:extLst>
          </p:cNvPr>
          <p:cNvSpPr txBox="1"/>
          <p:nvPr/>
        </p:nvSpPr>
        <p:spPr>
          <a:xfrm>
            <a:off x="2411760" y="0"/>
            <a:ext cx="4248472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Isaías 46:9, 10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518F635B-9210-D909-D81F-E8A4DD1E6B04}"/>
              </a:ext>
            </a:extLst>
          </p:cNvPr>
          <p:cNvSpPr txBox="1"/>
          <p:nvPr/>
        </p:nvSpPr>
        <p:spPr>
          <a:xfrm>
            <a:off x="0" y="477599"/>
            <a:ext cx="9124194" cy="1327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Acordaos de las cosas pasadas desde los tiempos antiguos; porque yo soy Dios, y no hay otro Dios, y nada hay semejante a mí,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que anuncio lo por venir desde el principio, y desde la antigüedad lo que aún no era hecho; que digo: Mi consejo permanecerá, y haré todo lo que quiero;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041C5B-25E0-1A1D-7F60-96410C75EF04}"/>
              </a:ext>
            </a:extLst>
          </p:cNvPr>
          <p:cNvSpPr txBox="1"/>
          <p:nvPr/>
        </p:nvSpPr>
        <p:spPr>
          <a:xfrm>
            <a:off x="4607496" y="1813992"/>
            <a:ext cx="4536504" cy="33945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Conocer a Dios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D32EBD-D1C5-3FC7-CA40-AB277F9770C9}"/>
              </a:ext>
            </a:extLst>
          </p:cNvPr>
          <p:cNvSpPr txBox="1"/>
          <p:nvPr/>
        </p:nvSpPr>
        <p:spPr>
          <a:xfrm>
            <a:off x="4600365" y="2153444"/>
            <a:ext cx="4536504" cy="33945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imagen más clara de Dios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A41A06-140A-3CCA-4E47-FF67C26FE7F7}"/>
              </a:ext>
            </a:extLst>
          </p:cNvPr>
          <p:cNvSpPr txBox="1"/>
          <p:nvPr/>
        </p:nvSpPr>
        <p:spPr>
          <a:xfrm>
            <a:off x="4580235" y="2516700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omnipotente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F4FF0E-50F1-800F-A9E6-CD84AABACDF8}"/>
              </a:ext>
            </a:extLst>
          </p:cNvPr>
          <p:cNvSpPr txBox="1"/>
          <p:nvPr/>
        </p:nvSpPr>
        <p:spPr>
          <a:xfrm>
            <a:off x="4572000" y="2864809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justo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8D3032-AD08-8FD3-7707-339FF2DFE125}"/>
              </a:ext>
            </a:extLst>
          </p:cNvPr>
          <p:cNvSpPr txBox="1"/>
          <p:nvPr/>
        </p:nvSpPr>
        <p:spPr>
          <a:xfrm>
            <a:off x="4572319" y="321291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misericordioso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775619-9211-C00F-4B87-511467169654}"/>
              </a:ext>
            </a:extLst>
          </p:cNvPr>
          <p:cNvSpPr txBox="1"/>
          <p:nvPr/>
        </p:nvSpPr>
        <p:spPr>
          <a:xfrm>
            <a:off x="4580235" y="3550018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paciente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626EE4-3034-0A2F-BBBE-C01DC8C905D7}"/>
              </a:ext>
            </a:extLst>
          </p:cNvPr>
          <p:cNvSpPr txBox="1"/>
          <p:nvPr/>
        </p:nvSpPr>
        <p:spPr>
          <a:xfrm>
            <a:off x="4586928" y="3898254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sabio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83E309-5261-8D16-88A4-C8A7A9DA5387}"/>
              </a:ext>
            </a:extLst>
          </p:cNvPr>
          <p:cNvSpPr txBox="1"/>
          <p:nvPr/>
        </p:nvSpPr>
        <p:spPr>
          <a:xfrm>
            <a:off x="4580235" y="4241676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amoroso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8C6035-972B-D3FF-657A-E5B3DECD2416}"/>
              </a:ext>
            </a:extLst>
          </p:cNvPr>
          <p:cNvSpPr txBox="1"/>
          <p:nvPr/>
        </p:nvSpPr>
        <p:spPr>
          <a:xfrm>
            <a:off x="4586928" y="4573634"/>
            <a:ext cx="4536504" cy="339452"/>
          </a:xfrm>
          <a:prstGeom prst="rect">
            <a:avLst/>
          </a:prstGeom>
          <a:solidFill>
            <a:schemeClr val="tx1">
              <a:lumMod val="9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eterno</a:t>
            </a: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0BCE35AF-B0F4-52EA-E78C-4865FAA07043}"/>
              </a:ext>
            </a:extLst>
          </p:cNvPr>
          <p:cNvSpPr txBox="1"/>
          <p:nvPr/>
        </p:nvSpPr>
        <p:spPr>
          <a:xfrm>
            <a:off x="91814" y="1700808"/>
            <a:ext cx="4248472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3000" b="1" dirty="0">
                <a:ln w="11430"/>
                <a:solidFill>
                  <a:prstClr val="whit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Rounded MT Bold" pitchFamily="34" charset="0"/>
              </a:rPr>
              <a:t> Salmos 47:6-8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" sz="3000" b="1" dirty="0">
              <a:ln w="11430"/>
              <a:solidFill>
                <a:prstClr val="white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" name="2 CuadroTexto">
            <a:extLst>
              <a:ext uri="{FF2B5EF4-FFF2-40B4-BE49-F238E27FC236}">
                <a16:creationId xmlns:a16="http://schemas.microsoft.com/office/drawing/2014/main" id="{6DA117E2-7A54-F236-374B-19236B5CC024}"/>
              </a:ext>
            </a:extLst>
          </p:cNvPr>
          <p:cNvSpPr txBox="1"/>
          <p:nvPr/>
        </p:nvSpPr>
        <p:spPr>
          <a:xfrm>
            <a:off x="107504" y="2178407"/>
            <a:ext cx="4248473" cy="194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FFFF00"/>
                </a:solidFill>
                <a:latin typeface="Calibri"/>
              </a:rPr>
              <a:t>Cantad a Dios, cantad; cantad a nuestro Rey, cantad; </a:t>
            </a:r>
            <a:r>
              <a:rPr lang="es-ES" sz="2400" dirty="0">
                <a:solidFill>
                  <a:srgbClr val="00B0F0"/>
                </a:solidFill>
                <a:latin typeface="Calibri"/>
              </a:rPr>
              <a:t>porque Dios es el Rey de toda la tierra; cantad con inteligencia.</a:t>
            </a:r>
            <a:r>
              <a:rPr lang="es-ES" sz="2400" dirty="0">
                <a:latin typeface="Calibri"/>
              </a:rPr>
              <a:t> </a:t>
            </a:r>
            <a:r>
              <a:rPr lang="es-ES" sz="2400" dirty="0">
                <a:solidFill>
                  <a:srgbClr val="FFFF00"/>
                </a:solidFill>
                <a:latin typeface="Calibri"/>
              </a:rPr>
              <a:t>Reinó Dios sobre las naciones; se sentó Dios sobre su santo trono.</a:t>
            </a:r>
          </a:p>
        </p:txBody>
      </p:sp>
    </p:spTree>
    <p:extLst>
      <p:ext uri="{BB962C8B-B14F-4D97-AF65-F5344CB8AC3E}">
        <p14:creationId xmlns:p14="http://schemas.microsoft.com/office/powerpoint/2010/main" val="2003994183"/>
      </p:ext>
    </p:extLst>
  </p:cSld>
  <p:clrMapOvr>
    <a:masterClrMapping/>
  </p:clrMapOvr>
</p:sld>
</file>

<file path=ppt/theme/theme1.xml><?xml version="1.0" encoding="utf-8"?>
<a:theme xmlns:a="http://schemas.openxmlformats.org/drawingml/2006/main" name="Corte">
  <a:themeElements>
    <a:clrScheme name="Corte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Cor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rte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te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481874</TotalTime>
  <Words>12782</Words>
  <Application>Microsoft Office PowerPoint</Application>
  <PresentationFormat>Apresentação na tela (4:3)</PresentationFormat>
  <Paragraphs>1168</Paragraphs>
  <Slides>81</Slides>
  <Notes>79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81</vt:i4>
      </vt:variant>
    </vt:vector>
  </HeadingPairs>
  <TitlesOfParts>
    <vt:vector size="87" baseType="lpstr">
      <vt:lpstr>Arial</vt:lpstr>
      <vt:lpstr>Arial Rounded MT Bold</vt:lpstr>
      <vt:lpstr>Calibri</vt:lpstr>
      <vt:lpstr>Tahoma</vt:lpstr>
      <vt:lpstr>Wingdings</vt:lpstr>
      <vt:lpstr>Corte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 Urrutia</dc:title>
  <dc:creator>Héctor</dc:creator>
  <cp:lastModifiedBy>jose ferreira Neto</cp:lastModifiedBy>
  <cp:revision>2879</cp:revision>
  <dcterms:created xsi:type="dcterms:W3CDTF">2006-07-04T03:12:34Z</dcterms:created>
  <dcterms:modified xsi:type="dcterms:W3CDTF">2026-04-10T21:44:34Z</dcterms:modified>
</cp:coreProperties>
</file>