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AC103-4DBC-4390-8BAA-B1C2F3234CB4}" v="1" dt="2026-04-10T16:52:35.51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1176" y="2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779A23E-1181-4FED-8D7F-9E5FB9C84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7CEFAB-3D05-4F5B-BDB0-803004C43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48C04C-E9C1-A0DC-340F-705D383ED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553" y="641400"/>
            <a:ext cx="6311693" cy="831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3E280B1-E64D-AAC6-4BD4-EE885068D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3480B3D-8004-0824-6C2D-9AC883B43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1BC426-3044-E3E7-156E-2E435C66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E77B63-B4D3-6F95-D7E2-64D00D6F3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7CB86A-0F3F-4573-5D36-1A095463C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F0054D-7020-85CB-7ABE-DCF7EFA0F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2F13993-08DE-71A4-DEED-DF5806D60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1900E92-83AA-C112-E38B-F66C15AF4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8C2FB13-BE20-6D0F-FF57-01A02FF8B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129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jose ferreira Neto</cp:lastModifiedBy>
  <cp:revision>2</cp:revision>
  <dcterms:created xsi:type="dcterms:W3CDTF">2026-01-09T12:26:05Z</dcterms:created>
  <dcterms:modified xsi:type="dcterms:W3CDTF">2026-04-10T21:36:16Z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