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sldIdLst>
    <p:sldId id="518" r:id="rId2"/>
    <p:sldId id="587" r:id="rId3"/>
    <p:sldId id="588" r:id="rId4"/>
    <p:sldId id="590" r:id="rId5"/>
    <p:sldId id="591" r:id="rId6"/>
    <p:sldId id="611" r:id="rId7"/>
    <p:sldId id="612" r:id="rId8"/>
    <p:sldId id="613" r:id="rId9"/>
    <p:sldId id="614" r:id="rId10"/>
    <p:sldId id="615" r:id="rId11"/>
    <p:sldId id="601" r:id="rId12"/>
    <p:sldId id="602" r:id="rId13"/>
    <p:sldId id="603" r:id="rId14"/>
    <p:sldId id="604" r:id="rId15"/>
    <p:sldId id="605" r:id="rId16"/>
    <p:sldId id="606" r:id="rId17"/>
    <p:sldId id="607" r:id="rId18"/>
    <p:sldId id="616" r:id="rId19"/>
    <p:sldId id="617" r:id="rId20"/>
    <p:sldId id="618" r:id="rId21"/>
    <p:sldId id="619" r:id="rId22"/>
    <p:sldId id="620" r:id="rId23"/>
    <p:sldId id="621" r:id="rId24"/>
    <p:sldId id="622" r:id="rId25"/>
    <p:sldId id="623" r:id="rId26"/>
    <p:sldId id="624" r:id="rId27"/>
    <p:sldId id="625" r:id="rId28"/>
    <p:sldId id="627" r:id="rId29"/>
    <p:sldId id="628" r:id="rId30"/>
    <p:sldId id="629" r:id="rId31"/>
    <p:sldId id="630" r:id="rId32"/>
    <p:sldId id="631" r:id="rId33"/>
    <p:sldId id="632" r:id="rId34"/>
    <p:sldId id="633" r:id="rId35"/>
    <p:sldId id="634" r:id="rId36"/>
    <p:sldId id="690" r:id="rId37"/>
    <p:sldId id="635" r:id="rId38"/>
    <p:sldId id="636" r:id="rId39"/>
    <p:sldId id="637" r:id="rId40"/>
    <p:sldId id="638" r:id="rId41"/>
    <p:sldId id="639" r:id="rId42"/>
    <p:sldId id="640" r:id="rId43"/>
    <p:sldId id="641" r:id="rId44"/>
    <p:sldId id="642" r:id="rId45"/>
    <p:sldId id="643" r:id="rId46"/>
    <p:sldId id="689" r:id="rId47"/>
    <p:sldId id="644" r:id="rId48"/>
    <p:sldId id="645" r:id="rId49"/>
    <p:sldId id="646" r:id="rId50"/>
    <p:sldId id="647" r:id="rId51"/>
    <p:sldId id="648" r:id="rId52"/>
    <p:sldId id="649" r:id="rId53"/>
    <p:sldId id="651" r:id="rId54"/>
    <p:sldId id="652" r:id="rId55"/>
    <p:sldId id="653" r:id="rId56"/>
    <p:sldId id="654" r:id="rId57"/>
    <p:sldId id="655" r:id="rId58"/>
    <p:sldId id="656" r:id="rId59"/>
    <p:sldId id="657" r:id="rId60"/>
    <p:sldId id="658" r:id="rId61"/>
    <p:sldId id="659" r:id="rId62"/>
    <p:sldId id="660" r:id="rId63"/>
    <p:sldId id="661" r:id="rId64"/>
    <p:sldId id="662" r:id="rId65"/>
    <p:sldId id="663" r:id="rId66"/>
    <p:sldId id="664" r:id="rId67"/>
    <p:sldId id="665" r:id="rId68"/>
    <p:sldId id="666" r:id="rId69"/>
    <p:sldId id="667" r:id="rId70"/>
    <p:sldId id="669" r:id="rId71"/>
    <p:sldId id="670" r:id="rId72"/>
    <p:sldId id="671" r:id="rId73"/>
    <p:sldId id="672" r:id="rId74"/>
    <p:sldId id="674" r:id="rId75"/>
    <p:sldId id="675" r:id="rId76"/>
    <p:sldId id="676" r:id="rId77"/>
    <p:sldId id="677" r:id="rId78"/>
    <p:sldId id="678" r:id="rId79"/>
    <p:sldId id="679" r:id="rId80"/>
    <p:sldId id="680" r:id="rId81"/>
    <p:sldId id="681" r:id="rId82"/>
    <p:sldId id="682" r:id="rId83"/>
    <p:sldId id="684" r:id="rId84"/>
    <p:sldId id="685" r:id="rId85"/>
    <p:sldId id="686" r:id="rId86"/>
    <p:sldId id="687" r:id="rId87"/>
    <p:sldId id="688" r:id="rId8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4FF"/>
    <a:srgbClr val="C3E2FF"/>
    <a:srgbClr val="FFFF00"/>
    <a:srgbClr val="FFCC00"/>
    <a:srgbClr val="002060"/>
    <a:srgbClr val="CCCCFF"/>
    <a:srgbClr val="CC66FF"/>
    <a:srgbClr val="AAE600"/>
    <a:srgbClr val="0C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64" autoAdjust="0"/>
  </p:normalViewPr>
  <p:slideViewPr>
    <p:cSldViewPr>
      <p:cViewPr varScale="1">
        <p:scale>
          <a:sx n="57" d="100"/>
          <a:sy n="57" d="100"/>
        </p:scale>
        <p:origin x="1800" y="282"/>
      </p:cViewPr>
      <p:guideLst>
        <p:guide orient="horz" pos="2160"/>
        <p:guide pos="2880"/>
      </p:guideLst>
    </p:cSldViewPr>
  </p:slideViewPr>
  <p:outlineViewPr>
    <p:cViewPr>
      <p:scale>
        <a:sx n="33" d="100"/>
        <a:sy n="33" d="100"/>
      </p:scale>
      <p:origin x="0" y="-115"/>
    </p:cViewPr>
  </p:outlin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txBody>
          <a:bodyPr/>
          <a:lstStyle/>
          <a:p>
            <a:endParaRPr lang="en-US"/>
          </a:p>
        </p:txBody>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CB639B-CC03-4920-A60D-3E4C72B47D60}"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2</a:t>
            </a:fld>
            <a:endParaRPr lang="es-ES"/>
          </a:p>
        </p:txBody>
      </p:sp>
    </p:spTree>
    <p:extLst>
      <p:ext uri="{BB962C8B-B14F-4D97-AF65-F5344CB8AC3E}">
        <p14:creationId xmlns:p14="http://schemas.microsoft.com/office/powerpoint/2010/main" val="298908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E4FB-6AE0-CB1A-AAAF-79CC3F4CC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0451B-4FFD-90BF-6BF9-0312EE4AB3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0377C36-1214-079E-30CC-F1D63D71FD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77DA88-4BAB-98B2-A75D-A174BD1F9084}"/>
              </a:ext>
            </a:extLst>
          </p:cNvPr>
          <p:cNvSpPr>
            <a:spLocks noGrp="1"/>
          </p:cNvSpPr>
          <p:nvPr>
            <p:ph type="sldNum" sz="quarter" idx="5"/>
          </p:nvPr>
        </p:nvSpPr>
        <p:spPr/>
        <p:txBody>
          <a:bodyPr/>
          <a:lstStyle/>
          <a:p>
            <a:fld id="{D3CB639B-CC03-4920-A60D-3E4C72B47D60}" type="slidenum">
              <a:rPr lang="es-ES" smtClean="0"/>
              <a:pPr/>
              <a:t>12</a:t>
            </a:fld>
            <a:endParaRPr lang="es-ES"/>
          </a:p>
        </p:txBody>
      </p:sp>
    </p:spTree>
    <p:extLst>
      <p:ext uri="{BB962C8B-B14F-4D97-AF65-F5344CB8AC3E}">
        <p14:creationId xmlns:p14="http://schemas.microsoft.com/office/powerpoint/2010/main" val="417674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2421C-C96D-EBB0-15AE-5C7F7DC52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3A401-882E-2AC3-ECD4-F670EE755B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D78BA9C-89FD-657C-A2FD-117F62DB5B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9FA257-9A2D-DF9F-D15E-36189589739E}"/>
              </a:ext>
            </a:extLst>
          </p:cNvPr>
          <p:cNvSpPr>
            <a:spLocks noGrp="1"/>
          </p:cNvSpPr>
          <p:nvPr>
            <p:ph type="sldNum" sz="quarter" idx="5"/>
          </p:nvPr>
        </p:nvSpPr>
        <p:spPr/>
        <p:txBody>
          <a:bodyPr/>
          <a:lstStyle/>
          <a:p>
            <a:fld id="{D3CB639B-CC03-4920-A60D-3E4C72B47D60}" type="slidenum">
              <a:rPr lang="es-ES" smtClean="0"/>
              <a:pPr/>
              <a:t>13</a:t>
            </a:fld>
            <a:endParaRPr lang="es-ES"/>
          </a:p>
        </p:txBody>
      </p:sp>
    </p:spTree>
    <p:extLst>
      <p:ext uri="{BB962C8B-B14F-4D97-AF65-F5344CB8AC3E}">
        <p14:creationId xmlns:p14="http://schemas.microsoft.com/office/powerpoint/2010/main" val="269314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62E25-0582-491B-6765-72D0EF291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8E813-4C42-8A5C-2615-C63972B14E4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FF73A3-54D3-FDEA-F600-9D8FE6F4E2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6D8448-1FFA-E9C2-F8BA-D1E54307113C}"/>
              </a:ext>
            </a:extLst>
          </p:cNvPr>
          <p:cNvSpPr>
            <a:spLocks noGrp="1"/>
          </p:cNvSpPr>
          <p:nvPr>
            <p:ph type="sldNum" sz="quarter" idx="5"/>
          </p:nvPr>
        </p:nvSpPr>
        <p:spPr/>
        <p:txBody>
          <a:bodyPr/>
          <a:lstStyle/>
          <a:p>
            <a:fld id="{D3CB639B-CC03-4920-A60D-3E4C72B47D60}" type="slidenum">
              <a:rPr lang="es-ES" smtClean="0"/>
              <a:pPr/>
              <a:t>14</a:t>
            </a:fld>
            <a:endParaRPr lang="es-ES"/>
          </a:p>
        </p:txBody>
      </p:sp>
    </p:spTree>
    <p:extLst>
      <p:ext uri="{BB962C8B-B14F-4D97-AF65-F5344CB8AC3E}">
        <p14:creationId xmlns:p14="http://schemas.microsoft.com/office/powerpoint/2010/main" val="296473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E92A8-0547-AD4D-6653-F2500DD48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EF2C3-B193-4D23-05CB-DDE23BEDF17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14B2682-0AD2-D4E1-6198-61826BDFB3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18E300-0AF0-B96F-6288-B3F7E64FF75F}"/>
              </a:ext>
            </a:extLst>
          </p:cNvPr>
          <p:cNvSpPr>
            <a:spLocks noGrp="1"/>
          </p:cNvSpPr>
          <p:nvPr>
            <p:ph type="sldNum" sz="quarter" idx="5"/>
          </p:nvPr>
        </p:nvSpPr>
        <p:spPr/>
        <p:txBody>
          <a:bodyPr/>
          <a:lstStyle/>
          <a:p>
            <a:fld id="{D3CB639B-CC03-4920-A60D-3E4C72B47D60}" type="slidenum">
              <a:rPr lang="es-ES" smtClean="0"/>
              <a:pPr/>
              <a:t>15</a:t>
            </a:fld>
            <a:endParaRPr lang="es-ES"/>
          </a:p>
        </p:txBody>
      </p:sp>
    </p:spTree>
    <p:extLst>
      <p:ext uri="{BB962C8B-B14F-4D97-AF65-F5344CB8AC3E}">
        <p14:creationId xmlns:p14="http://schemas.microsoft.com/office/powerpoint/2010/main" val="197172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6DF2C-6532-EC3E-0C6C-1B778BB0F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4211F-9F81-B248-E6B7-52F341B10D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DAB2CD9-61EB-16EC-4F73-B6EA8340A3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D1F3A-B00C-5275-996C-66C92019AAF5}"/>
              </a:ext>
            </a:extLst>
          </p:cNvPr>
          <p:cNvSpPr>
            <a:spLocks noGrp="1"/>
          </p:cNvSpPr>
          <p:nvPr>
            <p:ph type="sldNum" sz="quarter" idx="5"/>
          </p:nvPr>
        </p:nvSpPr>
        <p:spPr/>
        <p:txBody>
          <a:bodyPr/>
          <a:lstStyle/>
          <a:p>
            <a:fld id="{D3CB639B-CC03-4920-A60D-3E4C72B47D60}" type="slidenum">
              <a:rPr lang="es-ES" smtClean="0"/>
              <a:pPr/>
              <a:t>16</a:t>
            </a:fld>
            <a:endParaRPr lang="es-ES"/>
          </a:p>
        </p:txBody>
      </p:sp>
    </p:spTree>
    <p:extLst>
      <p:ext uri="{BB962C8B-B14F-4D97-AF65-F5344CB8AC3E}">
        <p14:creationId xmlns:p14="http://schemas.microsoft.com/office/powerpoint/2010/main" val="96518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D0DC7-DA7E-4A17-A832-0AB684089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0DEEA-3765-8FC4-4032-F649D635790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DAD7E2-CEBE-EEB7-4E0A-45C556E2D3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C63BE8-BDBF-D69B-F045-606B6C0DE0C7}"/>
              </a:ext>
            </a:extLst>
          </p:cNvPr>
          <p:cNvSpPr>
            <a:spLocks noGrp="1"/>
          </p:cNvSpPr>
          <p:nvPr>
            <p:ph type="sldNum" sz="quarter" idx="5"/>
          </p:nvPr>
        </p:nvSpPr>
        <p:spPr/>
        <p:txBody>
          <a:bodyPr/>
          <a:lstStyle/>
          <a:p>
            <a:fld id="{D3CB639B-CC03-4920-A60D-3E4C72B47D60}" type="slidenum">
              <a:rPr lang="es-ES" smtClean="0"/>
              <a:pPr/>
              <a:t>17</a:t>
            </a:fld>
            <a:endParaRPr lang="es-ES"/>
          </a:p>
        </p:txBody>
      </p:sp>
    </p:spTree>
    <p:extLst>
      <p:ext uri="{BB962C8B-B14F-4D97-AF65-F5344CB8AC3E}">
        <p14:creationId xmlns:p14="http://schemas.microsoft.com/office/powerpoint/2010/main" val="2798109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87708-7535-D4B5-239A-97ECB034D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12776-77A9-7365-52B7-E198518F7F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9A00636-EE38-07FD-11F3-671DF41B7C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2DB68B-59A6-B21F-1894-18885E69861A}"/>
              </a:ext>
            </a:extLst>
          </p:cNvPr>
          <p:cNvSpPr>
            <a:spLocks noGrp="1"/>
          </p:cNvSpPr>
          <p:nvPr>
            <p:ph type="sldNum" sz="quarter" idx="5"/>
          </p:nvPr>
        </p:nvSpPr>
        <p:spPr/>
        <p:txBody>
          <a:bodyPr/>
          <a:lstStyle/>
          <a:p>
            <a:fld id="{D3CB639B-CC03-4920-A60D-3E4C72B47D60}" type="slidenum">
              <a:rPr lang="es-ES" smtClean="0"/>
              <a:pPr/>
              <a:t>18</a:t>
            </a:fld>
            <a:endParaRPr lang="es-ES"/>
          </a:p>
        </p:txBody>
      </p:sp>
    </p:spTree>
    <p:extLst>
      <p:ext uri="{BB962C8B-B14F-4D97-AF65-F5344CB8AC3E}">
        <p14:creationId xmlns:p14="http://schemas.microsoft.com/office/powerpoint/2010/main" val="1934543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BF40F-6410-B102-6275-F9E193B1E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E9DDF-8523-F204-606A-C41428090C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4F0852-099F-2981-AFC8-359A0BA162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B129C6-2EA7-1FDA-E568-AA2C558F3BB1}"/>
              </a:ext>
            </a:extLst>
          </p:cNvPr>
          <p:cNvSpPr>
            <a:spLocks noGrp="1"/>
          </p:cNvSpPr>
          <p:nvPr>
            <p:ph type="sldNum" sz="quarter" idx="5"/>
          </p:nvPr>
        </p:nvSpPr>
        <p:spPr/>
        <p:txBody>
          <a:bodyPr/>
          <a:lstStyle/>
          <a:p>
            <a:fld id="{D3CB639B-CC03-4920-A60D-3E4C72B47D60}" type="slidenum">
              <a:rPr lang="es-ES" smtClean="0"/>
              <a:pPr/>
              <a:t>19</a:t>
            </a:fld>
            <a:endParaRPr lang="es-ES"/>
          </a:p>
        </p:txBody>
      </p:sp>
    </p:spTree>
    <p:extLst>
      <p:ext uri="{BB962C8B-B14F-4D97-AF65-F5344CB8AC3E}">
        <p14:creationId xmlns:p14="http://schemas.microsoft.com/office/powerpoint/2010/main" val="613990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2F3B1-47FA-292E-BF96-C60F86DE7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70FE02-E513-8695-3627-6B97BA0F40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3615AC6-A550-8479-B3E3-3937612B9D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E4FD8D-1B98-8D6D-7328-E0EFC7260DF6}"/>
              </a:ext>
            </a:extLst>
          </p:cNvPr>
          <p:cNvSpPr>
            <a:spLocks noGrp="1"/>
          </p:cNvSpPr>
          <p:nvPr>
            <p:ph type="sldNum" sz="quarter" idx="5"/>
          </p:nvPr>
        </p:nvSpPr>
        <p:spPr/>
        <p:txBody>
          <a:bodyPr/>
          <a:lstStyle/>
          <a:p>
            <a:fld id="{D3CB639B-CC03-4920-A60D-3E4C72B47D60}" type="slidenum">
              <a:rPr lang="es-ES" smtClean="0"/>
              <a:pPr/>
              <a:t>20</a:t>
            </a:fld>
            <a:endParaRPr lang="es-ES"/>
          </a:p>
        </p:txBody>
      </p:sp>
    </p:spTree>
    <p:extLst>
      <p:ext uri="{BB962C8B-B14F-4D97-AF65-F5344CB8AC3E}">
        <p14:creationId xmlns:p14="http://schemas.microsoft.com/office/powerpoint/2010/main" val="80302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D5AC3-B91B-D827-0C03-0EE1B80D0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49EB3-F05B-6804-BAE2-1BB126ED0F3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8948272-3F2A-27B6-B832-735A57E880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529620-60D2-F859-A7A7-CF97288118EC}"/>
              </a:ext>
            </a:extLst>
          </p:cNvPr>
          <p:cNvSpPr>
            <a:spLocks noGrp="1"/>
          </p:cNvSpPr>
          <p:nvPr>
            <p:ph type="sldNum" sz="quarter" idx="5"/>
          </p:nvPr>
        </p:nvSpPr>
        <p:spPr/>
        <p:txBody>
          <a:bodyPr/>
          <a:lstStyle/>
          <a:p>
            <a:fld id="{D3CB639B-CC03-4920-A60D-3E4C72B47D60}" type="slidenum">
              <a:rPr lang="es-ES" smtClean="0"/>
              <a:pPr/>
              <a:t>21</a:t>
            </a:fld>
            <a:endParaRPr lang="es-ES"/>
          </a:p>
        </p:txBody>
      </p:sp>
    </p:spTree>
    <p:extLst>
      <p:ext uri="{BB962C8B-B14F-4D97-AF65-F5344CB8AC3E}">
        <p14:creationId xmlns:p14="http://schemas.microsoft.com/office/powerpoint/2010/main" val="385341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4</a:t>
            </a:fld>
            <a:endParaRPr lang="es-ES"/>
          </a:p>
        </p:txBody>
      </p:sp>
    </p:spTree>
    <p:extLst>
      <p:ext uri="{BB962C8B-B14F-4D97-AF65-F5344CB8AC3E}">
        <p14:creationId xmlns:p14="http://schemas.microsoft.com/office/powerpoint/2010/main" val="73932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9A8BA-6566-C7D5-44FA-4457AA07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9AE34-4190-D21F-EC07-C1DF62A831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9F2CC2-6A63-6864-7442-FFA7FC5886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91F86A-7D00-1DC5-507E-5C317C2D7469}"/>
              </a:ext>
            </a:extLst>
          </p:cNvPr>
          <p:cNvSpPr>
            <a:spLocks noGrp="1"/>
          </p:cNvSpPr>
          <p:nvPr>
            <p:ph type="sldNum" sz="quarter" idx="5"/>
          </p:nvPr>
        </p:nvSpPr>
        <p:spPr/>
        <p:txBody>
          <a:bodyPr/>
          <a:lstStyle/>
          <a:p>
            <a:fld id="{D3CB639B-CC03-4920-A60D-3E4C72B47D60}" type="slidenum">
              <a:rPr lang="es-ES" smtClean="0"/>
              <a:pPr/>
              <a:t>22</a:t>
            </a:fld>
            <a:endParaRPr lang="es-ES"/>
          </a:p>
        </p:txBody>
      </p:sp>
    </p:spTree>
    <p:extLst>
      <p:ext uri="{BB962C8B-B14F-4D97-AF65-F5344CB8AC3E}">
        <p14:creationId xmlns:p14="http://schemas.microsoft.com/office/powerpoint/2010/main" val="818750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1614A-BC38-11AD-4893-3DAFDAF4B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C20DA-A45F-58DD-2868-9BDE7080D60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4A4D25F-0697-9E5F-D0B3-7700313568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BB6298-6E7C-7E8B-209C-BC715B60213D}"/>
              </a:ext>
            </a:extLst>
          </p:cNvPr>
          <p:cNvSpPr>
            <a:spLocks noGrp="1"/>
          </p:cNvSpPr>
          <p:nvPr>
            <p:ph type="sldNum" sz="quarter" idx="5"/>
          </p:nvPr>
        </p:nvSpPr>
        <p:spPr/>
        <p:txBody>
          <a:bodyPr/>
          <a:lstStyle/>
          <a:p>
            <a:fld id="{D3CB639B-CC03-4920-A60D-3E4C72B47D60}" type="slidenum">
              <a:rPr lang="es-ES" smtClean="0"/>
              <a:pPr/>
              <a:t>23</a:t>
            </a:fld>
            <a:endParaRPr lang="es-ES"/>
          </a:p>
        </p:txBody>
      </p:sp>
    </p:spTree>
    <p:extLst>
      <p:ext uri="{BB962C8B-B14F-4D97-AF65-F5344CB8AC3E}">
        <p14:creationId xmlns:p14="http://schemas.microsoft.com/office/powerpoint/2010/main" val="751766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1B161-6228-2937-A214-5AAADA7CD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4133C-A209-D310-181B-7147B9F88A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CA563D-6C99-8809-D4F8-5DCF258FEA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33C41-B413-90EC-D219-123F61F27D16}"/>
              </a:ext>
            </a:extLst>
          </p:cNvPr>
          <p:cNvSpPr>
            <a:spLocks noGrp="1"/>
          </p:cNvSpPr>
          <p:nvPr>
            <p:ph type="sldNum" sz="quarter" idx="5"/>
          </p:nvPr>
        </p:nvSpPr>
        <p:spPr/>
        <p:txBody>
          <a:bodyPr/>
          <a:lstStyle/>
          <a:p>
            <a:fld id="{D3CB639B-CC03-4920-A60D-3E4C72B47D60}" type="slidenum">
              <a:rPr lang="es-ES" smtClean="0"/>
              <a:pPr/>
              <a:t>24</a:t>
            </a:fld>
            <a:endParaRPr lang="es-ES"/>
          </a:p>
        </p:txBody>
      </p:sp>
    </p:spTree>
    <p:extLst>
      <p:ext uri="{BB962C8B-B14F-4D97-AF65-F5344CB8AC3E}">
        <p14:creationId xmlns:p14="http://schemas.microsoft.com/office/powerpoint/2010/main" val="167712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63B1-CB68-F62B-26D9-93E738E96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777DB-6D08-BDCD-A6C2-10DA41D49D2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921426F-86CF-DC95-63C0-B3211C852E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A10638-A423-FB96-D363-716D0402E348}"/>
              </a:ext>
            </a:extLst>
          </p:cNvPr>
          <p:cNvSpPr>
            <a:spLocks noGrp="1"/>
          </p:cNvSpPr>
          <p:nvPr>
            <p:ph type="sldNum" sz="quarter" idx="5"/>
          </p:nvPr>
        </p:nvSpPr>
        <p:spPr/>
        <p:txBody>
          <a:bodyPr/>
          <a:lstStyle/>
          <a:p>
            <a:fld id="{D3CB639B-CC03-4920-A60D-3E4C72B47D60}" type="slidenum">
              <a:rPr lang="es-ES" smtClean="0"/>
              <a:pPr/>
              <a:t>25</a:t>
            </a:fld>
            <a:endParaRPr lang="es-ES"/>
          </a:p>
        </p:txBody>
      </p:sp>
    </p:spTree>
    <p:extLst>
      <p:ext uri="{BB962C8B-B14F-4D97-AF65-F5344CB8AC3E}">
        <p14:creationId xmlns:p14="http://schemas.microsoft.com/office/powerpoint/2010/main" val="2263185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54D07-77F0-D401-C663-BEA61FB9B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A21B7-78B7-9DED-5C41-18CC9B5725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26C0589-B57B-A26D-3508-276D7FAB52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70717B-9919-4008-D382-9EEA0D6BD9B6}"/>
              </a:ext>
            </a:extLst>
          </p:cNvPr>
          <p:cNvSpPr>
            <a:spLocks noGrp="1"/>
          </p:cNvSpPr>
          <p:nvPr>
            <p:ph type="sldNum" sz="quarter" idx="5"/>
          </p:nvPr>
        </p:nvSpPr>
        <p:spPr/>
        <p:txBody>
          <a:bodyPr/>
          <a:lstStyle/>
          <a:p>
            <a:fld id="{D3CB639B-CC03-4920-A60D-3E4C72B47D60}" type="slidenum">
              <a:rPr lang="es-ES" smtClean="0"/>
              <a:pPr/>
              <a:t>26</a:t>
            </a:fld>
            <a:endParaRPr lang="es-ES"/>
          </a:p>
        </p:txBody>
      </p:sp>
    </p:spTree>
    <p:extLst>
      <p:ext uri="{BB962C8B-B14F-4D97-AF65-F5344CB8AC3E}">
        <p14:creationId xmlns:p14="http://schemas.microsoft.com/office/powerpoint/2010/main" val="2374970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14F1B-25B1-4C06-A4DA-F74302034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4ADF4-09FD-77D1-01D7-2BDAFD3833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B9F3487-26D7-409F-C1D5-F7399DE3DA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3A7E6A-5E1A-45E6-018A-FC64B3EBA1B8}"/>
              </a:ext>
            </a:extLst>
          </p:cNvPr>
          <p:cNvSpPr>
            <a:spLocks noGrp="1"/>
          </p:cNvSpPr>
          <p:nvPr>
            <p:ph type="sldNum" sz="quarter" idx="5"/>
          </p:nvPr>
        </p:nvSpPr>
        <p:spPr/>
        <p:txBody>
          <a:bodyPr/>
          <a:lstStyle/>
          <a:p>
            <a:fld id="{D3CB639B-CC03-4920-A60D-3E4C72B47D60}" type="slidenum">
              <a:rPr lang="es-ES" smtClean="0"/>
              <a:pPr/>
              <a:t>27</a:t>
            </a:fld>
            <a:endParaRPr lang="es-ES"/>
          </a:p>
        </p:txBody>
      </p:sp>
    </p:spTree>
    <p:extLst>
      <p:ext uri="{BB962C8B-B14F-4D97-AF65-F5344CB8AC3E}">
        <p14:creationId xmlns:p14="http://schemas.microsoft.com/office/powerpoint/2010/main" val="3936118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66E9D-D122-A1E0-3E51-A4E0ABE31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D9652-C7F0-D8D5-4D25-6ECF00456F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180248-25AF-CC25-7A3B-C762D553B9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1055A9-D1F5-6DBA-D12C-4E551ECD50AC}"/>
              </a:ext>
            </a:extLst>
          </p:cNvPr>
          <p:cNvSpPr>
            <a:spLocks noGrp="1"/>
          </p:cNvSpPr>
          <p:nvPr>
            <p:ph type="sldNum" sz="quarter" idx="5"/>
          </p:nvPr>
        </p:nvSpPr>
        <p:spPr/>
        <p:txBody>
          <a:bodyPr/>
          <a:lstStyle/>
          <a:p>
            <a:fld id="{D3CB639B-CC03-4920-A60D-3E4C72B47D60}" type="slidenum">
              <a:rPr lang="es-ES" smtClean="0"/>
              <a:pPr/>
              <a:t>28</a:t>
            </a:fld>
            <a:endParaRPr lang="es-ES"/>
          </a:p>
        </p:txBody>
      </p:sp>
    </p:spTree>
    <p:extLst>
      <p:ext uri="{BB962C8B-B14F-4D97-AF65-F5344CB8AC3E}">
        <p14:creationId xmlns:p14="http://schemas.microsoft.com/office/powerpoint/2010/main" val="2155525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17AAF-8A7C-6B43-B1F1-CCA0D2970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D0314-99CA-DFC6-DE69-8C1CE0E271E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0C63F05-BAA4-8FFC-7D81-E09547BF8A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93CB1-A057-6C4D-9446-448A3D51C4B1}"/>
              </a:ext>
            </a:extLst>
          </p:cNvPr>
          <p:cNvSpPr>
            <a:spLocks noGrp="1"/>
          </p:cNvSpPr>
          <p:nvPr>
            <p:ph type="sldNum" sz="quarter" idx="5"/>
          </p:nvPr>
        </p:nvSpPr>
        <p:spPr/>
        <p:txBody>
          <a:bodyPr/>
          <a:lstStyle/>
          <a:p>
            <a:fld id="{D3CB639B-CC03-4920-A60D-3E4C72B47D60}" type="slidenum">
              <a:rPr lang="es-ES" smtClean="0"/>
              <a:pPr/>
              <a:t>29</a:t>
            </a:fld>
            <a:endParaRPr lang="es-ES"/>
          </a:p>
        </p:txBody>
      </p:sp>
    </p:spTree>
    <p:extLst>
      <p:ext uri="{BB962C8B-B14F-4D97-AF65-F5344CB8AC3E}">
        <p14:creationId xmlns:p14="http://schemas.microsoft.com/office/powerpoint/2010/main" val="2778848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71D6-8DD1-BE8B-70B0-A99C8E433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F03B6-7729-D248-514B-ED7C87E8105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1869DA-E79B-A137-E4CB-497A3A2AE1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584131-0449-364B-045D-78094493CB78}"/>
              </a:ext>
            </a:extLst>
          </p:cNvPr>
          <p:cNvSpPr>
            <a:spLocks noGrp="1"/>
          </p:cNvSpPr>
          <p:nvPr>
            <p:ph type="sldNum" sz="quarter" idx="5"/>
          </p:nvPr>
        </p:nvSpPr>
        <p:spPr/>
        <p:txBody>
          <a:bodyPr/>
          <a:lstStyle/>
          <a:p>
            <a:fld id="{D3CB639B-CC03-4920-A60D-3E4C72B47D60}" type="slidenum">
              <a:rPr lang="es-ES" smtClean="0"/>
              <a:pPr/>
              <a:t>30</a:t>
            </a:fld>
            <a:endParaRPr lang="es-ES"/>
          </a:p>
        </p:txBody>
      </p:sp>
    </p:spTree>
    <p:extLst>
      <p:ext uri="{BB962C8B-B14F-4D97-AF65-F5344CB8AC3E}">
        <p14:creationId xmlns:p14="http://schemas.microsoft.com/office/powerpoint/2010/main" val="1789299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F3A15-06DC-9252-A9CD-80E0C50A1B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98C4F-709C-9D73-672F-800ABDFE75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CA2686-26D8-561E-4591-7B7B6D598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A04A23-347A-AF8F-861E-E672B8F29BE8}"/>
              </a:ext>
            </a:extLst>
          </p:cNvPr>
          <p:cNvSpPr>
            <a:spLocks noGrp="1"/>
          </p:cNvSpPr>
          <p:nvPr>
            <p:ph type="sldNum" sz="quarter" idx="5"/>
          </p:nvPr>
        </p:nvSpPr>
        <p:spPr/>
        <p:txBody>
          <a:bodyPr/>
          <a:lstStyle/>
          <a:p>
            <a:fld id="{D3CB639B-CC03-4920-A60D-3E4C72B47D60}" type="slidenum">
              <a:rPr lang="es-ES" smtClean="0"/>
              <a:pPr/>
              <a:t>31</a:t>
            </a:fld>
            <a:endParaRPr lang="es-ES"/>
          </a:p>
        </p:txBody>
      </p:sp>
    </p:spTree>
    <p:extLst>
      <p:ext uri="{BB962C8B-B14F-4D97-AF65-F5344CB8AC3E}">
        <p14:creationId xmlns:p14="http://schemas.microsoft.com/office/powerpoint/2010/main" val="301246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8824D-5562-E9ED-FDDE-F306B4300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B3726-5EE4-3950-40D3-E27F604F48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EB8893-7B82-FCCF-0239-325A3B6D1D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A64A82-41A4-B5AC-FCB7-238E0A20AA68}"/>
              </a:ext>
            </a:extLst>
          </p:cNvPr>
          <p:cNvSpPr>
            <a:spLocks noGrp="1"/>
          </p:cNvSpPr>
          <p:nvPr>
            <p:ph type="sldNum" sz="quarter" idx="5"/>
          </p:nvPr>
        </p:nvSpPr>
        <p:spPr/>
        <p:txBody>
          <a:bodyPr/>
          <a:lstStyle/>
          <a:p>
            <a:fld id="{D3CB639B-CC03-4920-A60D-3E4C72B47D60}" type="slidenum">
              <a:rPr lang="es-ES" smtClean="0"/>
              <a:pPr/>
              <a:t>5</a:t>
            </a:fld>
            <a:endParaRPr lang="es-ES"/>
          </a:p>
        </p:txBody>
      </p:sp>
    </p:spTree>
    <p:extLst>
      <p:ext uri="{BB962C8B-B14F-4D97-AF65-F5344CB8AC3E}">
        <p14:creationId xmlns:p14="http://schemas.microsoft.com/office/powerpoint/2010/main" val="1652769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03304-0D68-3D60-FBD3-8C94F3616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ECF44-BB5D-7DD9-3199-6CE61F984B4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01D650E-382F-9CE2-ACBE-DCEE71F497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220D4C-8614-E0E6-AB24-7A40674D2F4F}"/>
              </a:ext>
            </a:extLst>
          </p:cNvPr>
          <p:cNvSpPr>
            <a:spLocks noGrp="1"/>
          </p:cNvSpPr>
          <p:nvPr>
            <p:ph type="sldNum" sz="quarter" idx="5"/>
          </p:nvPr>
        </p:nvSpPr>
        <p:spPr/>
        <p:txBody>
          <a:bodyPr/>
          <a:lstStyle/>
          <a:p>
            <a:fld id="{D3CB639B-CC03-4920-A60D-3E4C72B47D60}" type="slidenum">
              <a:rPr lang="es-ES" smtClean="0"/>
              <a:pPr/>
              <a:t>32</a:t>
            </a:fld>
            <a:endParaRPr lang="es-ES"/>
          </a:p>
        </p:txBody>
      </p:sp>
    </p:spTree>
    <p:extLst>
      <p:ext uri="{BB962C8B-B14F-4D97-AF65-F5344CB8AC3E}">
        <p14:creationId xmlns:p14="http://schemas.microsoft.com/office/powerpoint/2010/main" val="314699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383BA-CCA7-2AAA-0378-17516A211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26026-335A-684B-38E6-39B2E96777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0FAE20E-1E90-0EE9-564B-8C1CB8AE5F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E18EE9-4FAA-FE74-71D2-D11B929F7AA8}"/>
              </a:ext>
            </a:extLst>
          </p:cNvPr>
          <p:cNvSpPr>
            <a:spLocks noGrp="1"/>
          </p:cNvSpPr>
          <p:nvPr>
            <p:ph type="sldNum" sz="quarter" idx="5"/>
          </p:nvPr>
        </p:nvSpPr>
        <p:spPr/>
        <p:txBody>
          <a:bodyPr/>
          <a:lstStyle/>
          <a:p>
            <a:fld id="{D3CB639B-CC03-4920-A60D-3E4C72B47D60}" type="slidenum">
              <a:rPr lang="es-ES" smtClean="0"/>
              <a:pPr/>
              <a:t>33</a:t>
            </a:fld>
            <a:endParaRPr lang="es-ES"/>
          </a:p>
        </p:txBody>
      </p:sp>
    </p:spTree>
    <p:extLst>
      <p:ext uri="{BB962C8B-B14F-4D97-AF65-F5344CB8AC3E}">
        <p14:creationId xmlns:p14="http://schemas.microsoft.com/office/powerpoint/2010/main" val="3083968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B8071-4316-64BB-53D9-3722B30ED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058B0-27AF-21FB-74B3-DACB1FC36B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D6A1815-F7F2-A46F-BDC6-F6B1633B43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E55703-E680-8D80-2393-346C6879C436}"/>
              </a:ext>
            </a:extLst>
          </p:cNvPr>
          <p:cNvSpPr>
            <a:spLocks noGrp="1"/>
          </p:cNvSpPr>
          <p:nvPr>
            <p:ph type="sldNum" sz="quarter" idx="5"/>
          </p:nvPr>
        </p:nvSpPr>
        <p:spPr/>
        <p:txBody>
          <a:bodyPr/>
          <a:lstStyle/>
          <a:p>
            <a:fld id="{D3CB639B-CC03-4920-A60D-3E4C72B47D60}" type="slidenum">
              <a:rPr lang="es-ES" smtClean="0"/>
              <a:pPr/>
              <a:t>34</a:t>
            </a:fld>
            <a:endParaRPr lang="es-ES"/>
          </a:p>
        </p:txBody>
      </p:sp>
    </p:spTree>
    <p:extLst>
      <p:ext uri="{BB962C8B-B14F-4D97-AF65-F5344CB8AC3E}">
        <p14:creationId xmlns:p14="http://schemas.microsoft.com/office/powerpoint/2010/main" val="1046996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F9E26-9BDF-9706-BFC2-AB24E2176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4E3FB-C46C-59F1-2278-91BAF449F2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26F89C-E913-6E93-1A9C-3B020ECE1F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83F62D-3EF7-67FC-B46B-C84AC2B5937C}"/>
              </a:ext>
            </a:extLst>
          </p:cNvPr>
          <p:cNvSpPr>
            <a:spLocks noGrp="1"/>
          </p:cNvSpPr>
          <p:nvPr>
            <p:ph type="sldNum" sz="quarter" idx="5"/>
          </p:nvPr>
        </p:nvSpPr>
        <p:spPr/>
        <p:txBody>
          <a:bodyPr/>
          <a:lstStyle/>
          <a:p>
            <a:fld id="{D3CB639B-CC03-4920-A60D-3E4C72B47D60}" type="slidenum">
              <a:rPr lang="es-ES" smtClean="0"/>
              <a:pPr/>
              <a:t>35</a:t>
            </a:fld>
            <a:endParaRPr lang="es-ES"/>
          </a:p>
        </p:txBody>
      </p:sp>
    </p:spTree>
    <p:extLst>
      <p:ext uri="{BB962C8B-B14F-4D97-AF65-F5344CB8AC3E}">
        <p14:creationId xmlns:p14="http://schemas.microsoft.com/office/powerpoint/2010/main" val="3435401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AC2C4-8F30-4A38-73C3-7BB537E96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19A4D-FB9F-F403-FC93-BEA898BDB1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C04E51-E1EA-3A58-D396-CCE7CFB166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18EAFB-58E6-010B-69DA-C5F1878DB2E8}"/>
              </a:ext>
            </a:extLst>
          </p:cNvPr>
          <p:cNvSpPr>
            <a:spLocks noGrp="1"/>
          </p:cNvSpPr>
          <p:nvPr>
            <p:ph type="sldNum" sz="quarter" idx="5"/>
          </p:nvPr>
        </p:nvSpPr>
        <p:spPr/>
        <p:txBody>
          <a:bodyPr/>
          <a:lstStyle/>
          <a:p>
            <a:fld id="{D3CB639B-CC03-4920-A60D-3E4C72B47D60}" type="slidenum">
              <a:rPr lang="es-ES" smtClean="0"/>
              <a:pPr/>
              <a:t>36</a:t>
            </a:fld>
            <a:endParaRPr lang="es-ES"/>
          </a:p>
        </p:txBody>
      </p:sp>
    </p:spTree>
    <p:extLst>
      <p:ext uri="{BB962C8B-B14F-4D97-AF65-F5344CB8AC3E}">
        <p14:creationId xmlns:p14="http://schemas.microsoft.com/office/powerpoint/2010/main" val="4190091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D2744-94F7-FB66-EE4B-4CB4DDB5F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127DB-60BE-8594-6636-A0ED58B64E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D086B5-D8D9-61C8-0894-1A1B511F43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12DB6B-A7D9-E074-B2B3-2A0E7A4E4616}"/>
              </a:ext>
            </a:extLst>
          </p:cNvPr>
          <p:cNvSpPr>
            <a:spLocks noGrp="1"/>
          </p:cNvSpPr>
          <p:nvPr>
            <p:ph type="sldNum" sz="quarter" idx="5"/>
          </p:nvPr>
        </p:nvSpPr>
        <p:spPr/>
        <p:txBody>
          <a:bodyPr/>
          <a:lstStyle/>
          <a:p>
            <a:fld id="{D3CB639B-CC03-4920-A60D-3E4C72B47D60}" type="slidenum">
              <a:rPr lang="es-ES" smtClean="0"/>
              <a:pPr/>
              <a:t>37</a:t>
            </a:fld>
            <a:endParaRPr lang="es-ES"/>
          </a:p>
        </p:txBody>
      </p:sp>
    </p:spTree>
    <p:extLst>
      <p:ext uri="{BB962C8B-B14F-4D97-AF65-F5344CB8AC3E}">
        <p14:creationId xmlns:p14="http://schemas.microsoft.com/office/powerpoint/2010/main" val="2039881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DA94-B966-AAEE-2D17-1D4807B40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C81B5-2A32-9BD9-5AD5-9C8CE5ED7C7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70FDDCB-E00B-8DC9-F755-EF0D0BEFE2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83792-D7B4-03A3-FFA9-4754D9515F27}"/>
              </a:ext>
            </a:extLst>
          </p:cNvPr>
          <p:cNvSpPr>
            <a:spLocks noGrp="1"/>
          </p:cNvSpPr>
          <p:nvPr>
            <p:ph type="sldNum" sz="quarter" idx="5"/>
          </p:nvPr>
        </p:nvSpPr>
        <p:spPr/>
        <p:txBody>
          <a:bodyPr/>
          <a:lstStyle/>
          <a:p>
            <a:fld id="{D3CB639B-CC03-4920-A60D-3E4C72B47D60}" type="slidenum">
              <a:rPr lang="es-ES" smtClean="0"/>
              <a:pPr/>
              <a:t>38</a:t>
            </a:fld>
            <a:endParaRPr lang="es-ES"/>
          </a:p>
        </p:txBody>
      </p:sp>
    </p:spTree>
    <p:extLst>
      <p:ext uri="{BB962C8B-B14F-4D97-AF65-F5344CB8AC3E}">
        <p14:creationId xmlns:p14="http://schemas.microsoft.com/office/powerpoint/2010/main" val="948237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9791E-F082-F3A6-54B2-14B1BE1BD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54ABD-5367-9BF8-45B4-85938ACE22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CE1C52-FE20-9CAE-33EB-F74A069397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C24156-B890-6109-C41A-60BF9C2E745A}"/>
              </a:ext>
            </a:extLst>
          </p:cNvPr>
          <p:cNvSpPr>
            <a:spLocks noGrp="1"/>
          </p:cNvSpPr>
          <p:nvPr>
            <p:ph type="sldNum" sz="quarter" idx="5"/>
          </p:nvPr>
        </p:nvSpPr>
        <p:spPr/>
        <p:txBody>
          <a:bodyPr/>
          <a:lstStyle/>
          <a:p>
            <a:fld id="{D3CB639B-CC03-4920-A60D-3E4C72B47D60}" type="slidenum">
              <a:rPr lang="es-ES" smtClean="0"/>
              <a:pPr/>
              <a:t>39</a:t>
            </a:fld>
            <a:endParaRPr lang="es-ES"/>
          </a:p>
        </p:txBody>
      </p:sp>
    </p:spTree>
    <p:extLst>
      <p:ext uri="{BB962C8B-B14F-4D97-AF65-F5344CB8AC3E}">
        <p14:creationId xmlns:p14="http://schemas.microsoft.com/office/powerpoint/2010/main" val="2879098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97F9D-E4A9-7082-3056-2B2A7B29B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CBD13-F66D-CF72-6585-ECC90DDC09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0D773BC-EE91-6D09-473C-86181C50E9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9DB20A-0F37-FB20-7C16-BB9F4E4A8BAD}"/>
              </a:ext>
            </a:extLst>
          </p:cNvPr>
          <p:cNvSpPr>
            <a:spLocks noGrp="1"/>
          </p:cNvSpPr>
          <p:nvPr>
            <p:ph type="sldNum" sz="quarter" idx="5"/>
          </p:nvPr>
        </p:nvSpPr>
        <p:spPr/>
        <p:txBody>
          <a:bodyPr/>
          <a:lstStyle/>
          <a:p>
            <a:fld id="{D3CB639B-CC03-4920-A60D-3E4C72B47D60}" type="slidenum">
              <a:rPr lang="es-ES" smtClean="0"/>
              <a:pPr/>
              <a:t>40</a:t>
            </a:fld>
            <a:endParaRPr lang="es-ES"/>
          </a:p>
        </p:txBody>
      </p:sp>
    </p:spTree>
    <p:extLst>
      <p:ext uri="{BB962C8B-B14F-4D97-AF65-F5344CB8AC3E}">
        <p14:creationId xmlns:p14="http://schemas.microsoft.com/office/powerpoint/2010/main" val="1921194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B4CF5-155D-A8B7-4D37-F1E3CA66E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43C3B-016C-613B-D0AE-3B8E6F047C2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BAEE7B-E8FF-6D03-10D3-FB96F1939A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452C12-EFAB-B42A-FF95-8A53C32FA9BD}"/>
              </a:ext>
            </a:extLst>
          </p:cNvPr>
          <p:cNvSpPr>
            <a:spLocks noGrp="1"/>
          </p:cNvSpPr>
          <p:nvPr>
            <p:ph type="sldNum" sz="quarter" idx="5"/>
          </p:nvPr>
        </p:nvSpPr>
        <p:spPr/>
        <p:txBody>
          <a:bodyPr/>
          <a:lstStyle/>
          <a:p>
            <a:fld id="{D3CB639B-CC03-4920-A60D-3E4C72B47D60}" type="slidenum">
              <a:rPr lang="es-ES" smtClean="0"/>
              <a:pPr/>
              <a:t>41</a:t>
            </a:fld>
            <a:endParaRPr lang="es-ES"/>
          </a:p>
        </p:txBody>
      </p:sp>
    </p:spTree>
    <p:extLst>
      <p:ext uri="{BB962C8B-B14F-4D97-AF65-F5344CB8AC3E}">
        <p14:creationId xmlns:p14="http://schemas.microsoft.com/office/powerpoint/2010/main" val="228532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0796-02DD-A296-B4EB-E2B1F2F98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206F4-9B5E-96F5-ED25-C715EE00052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64B6FD-A534-41E2-58FD-A31758E758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0E0BCD-6A6B-ADB3-B577-86D50C0A9F75}"/>
              </a:ext>
            </a:extLst>
          </p:cNvPr>
          <p:cNvSpPr>
            <a:spLocks noGrp="1"/>
          </p:cNvSpPr>
          <p:nvPr>
            <p:ph type="sldNum" sz="quarter" idx="5"/>
          </p:nvPr>
        </p:nvSpPr>
        <p:spPr/>
        <p:txBody>
          <a:bodyPr/>
          <a:lstStyle/>
          <a:p>
            <a:fld id="{D3CB639B-CC03-4920-A60D-3E4C72B47D60}" type="slidenum">
              <a:rPr lang="es-ES" smtClean="0"/>
              <a:pPr/>
              <a:t>6</a:t>
            </a:fld>
            <a:endParaRPr lang="es-ES"/>
          </a:p>
        </p:txBody>
      </p:sp>
    </p:spTree>
    <p:extLst>
      <p:ext uri="{BB962C8B-B14F-4D97-AF65-F5344CB8AC3E}">
        <p14:creationId xmlns:p14="http://schemas.microsoft.com/office/powerpoint/2010/main" val="3294360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644A7-B9E4-BCBB-4275-F27542E53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F4AFF-7A73-4C43-257C-FB4C76216C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5732BC-6931-2EC2-D5A3-80647FDA2F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21F47D-FB0B-C8E9-32C7-096A59645C67}"/>
              </a:ext>
            </a:extLst>
          </p:cNvPr>
          <p:cNvSpPr>
            <a:spLocks noGrp="1"/>
          </p:cNvSpPr>
          <p:nvPr>
            <p:ph type="sldNum" sz="quarter" idx="5"/>
          </p:nvPr>
        </p:nvSpPr>
        <p:spPr/>
        <p:txBody>
          <a:bodyPr/>
          <a:lstStyle/>
          <a:p>
            <a:fld id="{D3CB639B-CC03-4920-A60D-3E4C72B47D60}" type="slidenum">
              <a:rPr lang="es-ES" smtClean="0"/>
              <a:pPr/>
              <a:t>42</a:t>
            </a:fld>
            <a:endParaRPr lang="es-ES"/>
          </a:p>
        </p:txBody>
      </p:sp>
    </p:spTree>
    <p:extLst>
      <p:ext uri="{BB962C8B-B14F-4D97-AF65-F5344CB8AC3E}">
        <p14:creationId xmlns:p14="http://schemas.microsoft.com/office/powerpoint/2010/main" val="2871234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6DAC-CAFD-CA61-2C73-AEBCD0C1F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8AB21-4B39-E899-981E-2225BE40CD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BE0BF8-1DAB-89F8-A7F2-22DC190691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F31E69-53A5-7067-0C6E-5F35C03E7B76}"/>
              </a:ext>
            </a:extLst>
          </p:cNvPr>
          <p:cNvSpPr>
            <a:spLocks noGrp="1"/>
          </p:cNvSpPr>
          <p:nvPr>
            <p:ph type="sldNum" sz="quarter" idx="5"/>
          </p:nvPr>
        </p:nvSpPr>
        <p:spPr/>
        <p:txBody>
          <a:bodyPr/>
          <a:lstStyle/>
          <a:p>
            <a:fld id="{D3CB639B-CC03-4920-A60D-3E4C72B47D60}" type="slidenum">
              <a:rPr lang="es-ES" smtClean="0"/>
              <a:pPr/>
              <a:t>43</a:t>
            </a:fld>
            <a:endParaRPr lang="es-ES"/>
          </a:p>
        </p:txBody>
      </p:sp>
    </p:spTree>
    <p:extLst>
      <p:ext uri="{BB962C8B-B14F-4D97-AF65-F5344CB8AC3E}">
        <p14:creationId xmlns:p14="http://schemas.microsoft.com/office/powerpoint/2010/main" val="447083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0E73-77C5-AABF-654C-B8AD099D9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50A17-8A00-C479-DBDE-D8B6B90C5D5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5525FE-D30A-FAE4-14FF-59175230C9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E17AC1-1AB2-197A-A49D-E6D0AD5FE99D}"/>
              </a:ext>
            </a:extLst>
          </p:cNvPr>
          <p:cNvSpPr>
            <a:spLocks noGrp="1"/>
          </p:cNvSpPr>
          <p:nvPr>
            <p:ph type="sldNum" sz="quarter" idx="5"/>
          </p:nvPr>
        </p:nvSpPr>
        <p:spPr/>
        <p:txBody>
          <a:bodyPr/>
          <a:lstStyle/>
          <a:p>
            <a:fld id="{D3CB639B-CC03-4920-A60D-3E4C72B47D60}" type="slidenum">
              <a:rPr lang="es-ES" smtClean="0"/>
              <a:pPr/>
              <a:t>44</a:t>
            </a:fld>
            <a:endParaRPr lang="es-ES"/>
          </a:p>
        </p:txBody>
      </p:sp>
    </p:spTree>
    <p:extLst>
      <p:ext uri="{BB962C8B-B14F-4D97-AF65-F5344CB8AC3E}">
        <p14:creationId xmlns:p14="http://schemas.microsoft.com/office/powerpoint/2010/main" val="2637468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78FA5-6FA6-5396-5C00-77DDCD3A9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80964-7C5D-90E6-1F06-40E1653BD9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E8D211-1CA3-BA03-7EA2-EACE224EF3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1E8BAD-9DCE-3CE6-0453-9FA231DA8284}"/>
              </a:ext>
            </a:extLst>
          </p:cNvPr>
          <p:cNvSpPr>
            <a:spLocks noGrp="1"/>
          </p:cNvSpPr>
          <p:nvPr>
            <p:ph type="sldNum" sz="quarter" idx="5"/>
          </p:nvPr>
        </p:nvSpPr>
        <p:spPr/>
        <p:txBody>
          <a:bodyPr/>
          <a:lstStyle/>
          <a:p>
            <a:fld id="{D3CB639B-CC03-4920-A60D-3E4C72B47D60}" type="slidenum">
              <a:rPr lang="es-ES" smtClean="0"/>
              <a:pPr/>
              <a:t>45</a:t>
            </a:fld>
            <a:endParaRPr lang="es-ES"/>
          </a:p>
        </p:txBody>
      </p:sp>
    </p:spTree>
    <p:extLst>
      <p:ext uri="{BB962C8B-B14F-4D97-AF65-F5344CB8AC3E}">
        <p14:creationId xmlns:p14="http://schemas.microsoft.com/office/powerpoint/2010/main" val="739121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F6201-4A78-DC7F-DDDC-843A92F35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0AC9E-F7A7-95FA-08FA-02094E7B7C2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144C0A-1229-9876-FF44-5FA27A3121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FDCEA8-37E4-FC88-1514-3DB39863D3AA}"/>
              </a:ext>
            </a:extLst>
          </p:cNvPr>
          <p:cNvSpPr>
            <a:spLocks noGrp="1"/>
          </p:cNvSpPr>
          <p:nvPr>
            <p:ph type="sldNum" sz="quarter" idx="5"/>
          </p:nvPr>
        </p:nvSpPr>
        <p:spPr/>
        <p:txBody>
          <a:bodyPr/>
          <a:lstStyle/>
          <a:p>
            <a:fld id="{D3CB639B-CC03-4920-A60D-3E4C72B47D60}" type="slidenum">
              <a:rPr lang="es-ES" smtClean="0"/>
              <a:pPr/>
              <a:t>46</a:t>
            </a:fld>
            <a:endParaRPr lang="es-ES"/>
          </a:p>
        </p:txBody>
      </p:sp>
    </p:spTree>
    <p:extLst>
      <p:ext uri="{BB962C8B-B14F-4D97-AF65-F5344CB8AC3E}">
        <p14:creationId xmlns:p14="http://schemas.microsoft.com/office/powerpoint/2010/main" val="941730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2A5F3-B90F-0E58-097E-5A18AA314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DD61F-5E1F-2B9E-65E3-7C3EF141F0D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3491F7-6BD3-3A46-162A-DECE8575A5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942EE-E5FE-09D1-9B2E-D0C2464A2085}"/>
              </a:ext>
            </a:extLst>
          </p:cNvPr>
          <p:cNvSpPr>
            <a:spLocks noGrp="1"/>
          </p:cNvSpPr>
          <p:nvPr>
            <p:ph type="sldNum" sz="quarter" idx="5"/>
          </p:nvPr>
        </p:nvSpPr>
        <p:spPr/>
        <p:txBody>
          <a:bodyPr/>
          <a:lstStyle/>
          <a:p>
            <a:fld id="{D3CB639B-CC03-4920-A60D-3E4C72B47D60}" type="slidenum">
              <a:rPr lang="es-ES" smtClean="0"/>
              <a:pPr/>
              <a:t>47</a:t>
            </a:fld>
            <a:endParaRPr lang="es-ES"/>
          </a:p>
        </p:txBody>
      </p:sp>
    </p:spTree>
    <p:extLst>
      <p:ext uri="{BB962C8B-B14F-4D97-AF65-F5344CB8AC3E}">
        <p14:creationId xmlns:p14="http://schemas.microsoft.com/office/powerpoint/2010/main" val="2041884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8D669-5E48-CA56-6757-DD39C674F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06E04-7E28-9539-C57E-1D58B2C3D6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8DA5D4A-73E6-2A01-4315-800FEC5636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773F55-F702-E001-AE85-1FBD6A655BF6}"/>
              </a:ext>
            </a:extLst>
          </p:cNvPr>
          <p:cNvSpPr>
            <a:spLocks noGrp="1"/>
          </p:cNvSpPr>
          <p:nvPr>
            <p:ph type="sldNum" sz="quarter" idx="5"/>
          </p:nvPr>
        </p:nvSpPr>
        <p:spPr/>
        <p:txBody>
          <a:bodyPr/>
          <a:lstStyle/>
          <a:p>
            <a:fld id="{D3CB639B-CC03-4920-A60D-3E4C72B47D60}" type="slidenum">
              <a:rPr lang="es-ES" smtClean="0"/>
              <a:pPr/>
              <a:t>48</a:t>
            </a:fld>
            <a:endParaRPr lang="es-ES"/>
          </a:p>
        </p:txBody>
      </p:sp>
    </p:spTree>
    <p:extLst>
      <p:ext uri="{BB962C8B-B14F-4D97-AF65-F5344CB8AC3E}">
        <p14:creationId xmlns:p14="http://schemas.microsoft.com/office/powerpoint/2010/main" val="23452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DC2D5-CED2-1A9F-3D3A-53BCE63A4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03B96-1DE1-1CCD-9513-0EDE488830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0D6EBC6-5A11-5AF0-DD0A-F119AA43BA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5EDAF4-1AE6-049A-2C73-0F50094AECEF}"/>
              </a:ext>
            </a:extLst>
          </p:cNvPr>
          <p:cNvSpPr>
            <a:spLocks noGrp="1"/>
          </p:cNvSpPr>
          <p:nvPr>
            <p:ph type="sldNum" sz="quarter" idx="5"/>
          </p:nvPr>
        </p:nvSpPr>
        <p:spPr/>
        <p:txBody>
          <a:bodyPr/>
          <a:lstStyle/>
          <a:p>
            <a:fld id="{D3CB639B-CC03-4920-A60D-3E4C72B47D60}" type="slidenum">
              <a:rPr lang="es-ES" smtClean="0"/>
              <a:pPr/>
              <a:t>49</a:t>
            </a:fld>
            <a:endParaRPr lang="es-ES"/>
          </a:p>
        </p:txBody>
      </p:sp>
    </p:spTree>
    <p:extLst>
      <p:ext uri="{BB962C8B-B14F-4D97-AF65-F5344CB8AC3E}">
        <p14:creationId xmlns:p14="http://schemas.microsoft.com/office/powerpoint/2010/main" val="2306409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AC1D-7C9D-4CE3-78B8-70EBAF4F6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8404-B021-68AE-B5C0-ED6403A5B0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58BCC4-3DD3-E777-0D30-5F49970971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521389-7CEF-5F85-975C-1DABD7431DA6}"/>
              </a:ext>
            </a:extLst>
          </p:cNvPr>
          <p:cNvSpPr>
            <a:spLocks noGrp="1"/>
          </p:cNvSpPr>
          <p:nvPr>
            <p:ph type="sldNum" sz="quarter" idx="5"/>
          </p:nvPr>
        </p:nvSpPr>
        <p:spPr/>
        <p:txBody>
          <a:bodyPr/>
          <a:lstStyle/>
          <a:p>
            <a:fld id="{D3CB639B-CC03-4920-A60D-3E4C72B47D60}" type="slidenum">
              <a:rPr lang="es-ES" smtClean="0"/>
              <a:pPr/>
              <a:t>50</a:t>
            </a:fld>
            <a:endParaRPr lang="es-ES"/>
          </a:p>
        </p:txBody>
      </p:sp>
    </p:spTree>
    <p:extLst>
      <p:ext uri="{BB962C8B-B14F-4D97-AF65-F5344CB8AC3E}">
        <p14:creationId xmlns:p14="http://schemas.microsoft.com/office/powerpoint/2010/main" val="2399753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3DCB0-65B5-A423-273D-5C13962DB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66D31-4191-B92C-030D-7E105F42AB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B51207A-5620-29CC-0173-905E2782EA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4CB385-2114-3922-24BF-83AB78FE5A62}"/>
              </a:ext>
            </a:extLst>
          </p:cNvPr>
          <p:cNvSpPr>
            <a:spLocks noGrp="1"/>
          </p:cNvSpPr>
          <p:nvPr>
            <p:ph type="sldNum" sz="quarter" idx="5"/>
          </p:nvPr>
        </p:nvSpPr>
        <p:spPr/>
        <p:txBody>
          <a:bodyPr/>
          <a:lstStyle/>
          <a:p>
            <a:fld id="{D3CB639B-CC03-4920-A60D-3E4C72B47D60}" type="slidenum">
              <a:rPr lang="es-ES" smtClean="0"/>
              <a:pPr/>
              <a:t>51</a:t>
            </a:fld>
            <a:endParaRPr lang="es-ES"/>
          </a:p>
        </p:txBody>
      </p:sp>
    </p:spTree>
    <p:extLst>
      <p:ext uri="{BB962C8B-B14F-4D97-AF65-F5344CB8AC3E}">
        <p14:creationId xmlns:p14="http://schemas.microsoft.com/office/powerpoint/2010/main" val="119659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D274D-07C7-0FEB-C4D0-C8AAA3AB4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DD316-8446-8A5A-CBF2-D84654624F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D3360C2-7D6C-2DC0-BB52-9A2786D05F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E00279-B597-0DD3-126F-4442970F3077}"/>
              </a:ext>
            </a:extLst>
          </p:cNvPr>
          <p:cNvSpPr>
            <a:spLocks noGrp="1"/>
          </p:cNvSpPr>
          <p:nvPr>
            <p:ph type="sldNum" sz="quarter" idx="5"/>
          </p:nvPr>
        </p:nvSpPr>
        <p:spPr/>
        <p:txBody>
          <a:bodyPr/>
          <a:lstStyle/>
          <a:p>
            <a:fld id="{D3CB639B-CC03-4920-A60D-3E4C72B47D60}" type="slidenum">
              <a:rPr lang="es-ES" smtClean="0"/>
              <a:pPr/>
              <a:t>7</a:t>
            </a:fld>
            <a:endParaRPr lang="es-ES"/>
          </a:p>
        </p:txBody>
      </p:sp>
    </p:spTree>
    <p:extLst>
      <p:ext uri="{BB962C8B-B14F-4D97-AF65-F5344CB8AC3E}">
        <p14:creationId xmlns:p14="http://schemas.microsoft.com/office/powerpoint/2010/main" val="4612634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2AC0D-3D04-EE68-7BFA-CDB5CA3E5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C66B6-D700-2932-CEA2-7EB4F41464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7D2AF97-2400-0157-C7DE-E124B92901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EC0010-3838-167E-D5FE-521959CF8308}"/>
              </a:ext>
            </a:extLst>
          </p:cNvPr>
          <p:cNvSpPr>
            <a:spLocks noGrp="1"/>
          </p:cNvSpPr>
          <p:nvPr>
            <p:ph type="sldNum" sz="quarter" idx="5"/>
          </p:nvPr>
        </p:nvSpPr>
        <p:spPr/>
        <p:txBody>
          <a:bodyPr/>
          <a:lstStyle/>
          <a:p>
            <a:fld id="{D3CB639B-CC03-4920-A60D-3E4C72B47D60}" type="slidenum">
              <a:rPr lang="es-ES" smtClean="0"/>
              <a:pPr/>
              <a:t>52</a:t>
            </a:fld>
            <a:endParaRPr lang="es-ES"/>
          </a:p>
        </p:txBody>
      </p:sp>
    </p:spTree>
    <p:extLst>
      <p:ext uri="{BB962C8B-B14F-4D97-AF65-F5344CB8AC3E}">
        <p14:creationId xmlns:p14="http://schemas.microsoft.com/office/powerpoint/2010/main" val="1558189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EDF41-E3C3-4A39-F8F6-0D63FD5EE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4A7D3-BC81-E7BC-5C3C-A279E88089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E8CA94-D787-791D-0D5E-8089B43D4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8F9882-C008-879D-4871-0969434B0846}"/>
              </a:ext>
            </a:extLst>
          </p:cNvPr>
          <p:cNvSpPr>
            <a:spLocks noGrp="1"/>
          </p:cNvSpPr>
          <p:nvPr>
            <p:ph type="sldNum" sz="quarter" idx="5"/>
          </p:nvPr>
        </p:nvSpPr>
        <p:spPr/>
        <p:txBody>
          <a:bodyPr/>
          <a:lstStyle/>
          <a:p>
            <a:fld id="{D3CB639B-CC03-4920-A60D-3E4C72B47D60}" type="slidenum">
              <a:rPr lang="es-ES" smtClean="0"/>
              <a:pPr/>
              <a:t>53</a:t>
            </a:fld>
            <a:endParaRPr lang="es-ES"/>
          </a:p>
        </p:txBody>
      </p:sp>
    </p:spTree>
    <p:extLst>
      <p:ext uri="{BB962C8B-B14F-4D97-AF65-F5344CB8AC3E}">
        <p14:creationId xmlns:p14="http://schemas.microsoft.com/office/powerpoint/2010/main" val="4030150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7B301-5380-A94E-0614-8D0FB066B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03B54-586A-E2AA-EB50-35AC9FBA0D9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D2EA17-7190-F92E-E75B-30E0060637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865C2D-D781-7378-3CDD-C6B4C8D625D1}"/>
              </a:ext>
            </a:extLst>
          </p:cNvPr>
          <p:cNvSpPr>
            <a:spLocks noGrp="1"/>
          </p:cNvSpPr>
          <p:nvPr>
            <p:ph type="sldNum" sz="quarter" idx="5"/>
          </p:nvPr>
        </p:nvSpPr>
        <p:spPr/>
        <p:txBody>
          <a:bodyPr/>
          <a:lstStyle/>
          <a:p>
            <a:fld id="{D3CB639B-CC03-4920-A60D-3E4C72B47D60}" type="slidenum">
              <a:rPr lang="es-ES" smtClean="0"/>
              <a:pPr/>
              <a:t>54</a:t>
            </a:fld>
            <a:endParaRPr lang="es-ES"/>
          </a:p>
        </p:txBody>
      </p:sp>
    </p:spTree>
    <p:extLst>
      <p:ext uri="{BB962C8B-B14F-4D97-AF65-F5344CB8AC3E}">
        <p14:creationId xmlns:p14="http://schemas.microsoft.com/office/powerpoint/2010/main" val="2948881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70857-BD8C-D69C-F990-6FECC1779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C06DE-CD9D-C733-F9F2-E7F79500ECE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64E24E-24A6-0F18-BBBB-259174C3D6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A023A7-6C90-7DAB-8126-3885A5A41B72}"/>
              </a:ext>
            </a:extLst>
          </p:cNvPr>
          <p:cNvSpPr>
            <a:spLocks noGrp="1"/>
          </p:cNvSpPr>
          <p:nvPr>
            <p:ph type="sldNum" sz="quarter" idx="5"/>
          </p:nvPr>
        </p:nvSpPr>
        <p:spPr/>
        <p:txBody>
          <a:bodyPr/>
          <a:lstStyle/>
          <a:p>
            <a:fld id="{D3CB639B-CC03-4920-A60D-3E4C72B47D60}" type="slidenum">
              <a:rPr lang="es-ES" smtClean="0"/>
              <a:pPr/>
              <a:t>55</a:t>
            </a:fld>
            <a:endParaRPr lang="es-ES"/>
          </a:p>
        </p:txBody>
      </p:sp>
    </p:spTree>
    <p:extLst>
      <p:ext uri="{BB962C8B-B14F-4D97-AF65-F5344CB8AC3E}">
        <p14:creationId xmlns:p14="http://schemas.microsoft.com/office/powerpoint/2010/main" val="3773024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C023C-574A-8DBA-0E69-45B06A742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24937-B4CE-646F-3B72-27091AB69CC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6BDCAEA-746A-78C5-68BD-BE53E779A7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5AF897-95D8-E918-F4E2-D548B925ED43}"/>
              </a:ext>
            </a:extLst>
          </p:cNvPr>
          <p:cNvSpPr>
            <a:spLocks noGrp="1"/>
          </p:cNvSpPr>
          <p:nvPr>
            <p:ph type="sldNum" sz="quarter" idx="5"/>
          </p:nvPr>
        </p:nvSpPr>
        <p:spPr/>
        <p:txBody>
          <a:bodyPr/>
          <a:lstStyle/>
          <a:p>
            <a:fld id="{D3CB639B-CC03-4920-A60D-3E4C72B47D60}" type="slidenum">
              <a:rPr lang="es-ES" smtClean="0"/>
              <a:pPr/>
              <a:t>56</a:t>
            </a:fld>
            <a:endParaRPr lang="es-ES"/>
          </a:p>
        </p:txBody>
      </p:sp>
    </p:spTree>
    <p:extLst>
      <p:ext uri="{BB962C8B-B14F-4D97-AF65-F5344CB8AC3E}">
        <p14:creationId xmlns:p14="http://schemas.microsoft.com/office/powerpoint/2010/main" val="1004028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BAC5B-41DF-3214-63E5-3640D6276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4A9CB-AE30-1D70-950B-F7A02096F99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766B49C-9492-2812-8E02-AC2E345921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532EB8-EE3E-32CA-14E0-64925F427438}"/>
              </a:ext>
            </a:extLst>
          </p:cNvPr>
          <p:cNvSpPr>
            <a:spLocks noGrp="1"/>
          </p:cNvSpPr>
          <p:nvPr>
            <p:ph type="sldNum" sz="quarter" idx="5"/>
          </p:nvPr>
        </p:nvSpPr>
        <p:spPr/>
        <p:txBody>
          <a:bodyPr/>
          <a:lstStyle/>
          <a:p>
            <a:fld id="{D3CB639B-CC03-4920-A60D-3E4C72B47D60}" type="slidenum">
              <a:rPr lang="es-ES" smtClean="0"/>
              <a:pPr/>
              <a:t>57</a:t>
            </a:fld>
            <a:endParaRPr lang="es-ES"/>
          </a:p>
        </p:txBody>
      </p:sp>
    </p:spTree>
    <p:extLst>
      <p:ext uri="{BB962C8B-B14F-4D97-AF65-F5344CB8AC3E}">
        <p14:creationId xmlns:p14="http://schemas.microsoft.com/office/powerpoint/2010/main" val="11098243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59969-179E-E103-05A0-FEF50D8C9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204CF-6228-F34E-DDAD-B258AACC91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B7A3946-70E6-50EA-86FC-C0915185C1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CEB568-BB45-EF71-2717-060B8D8F6D47}"/>
              </a:ext>
            </a:extLst>
          </p:cNvPr>
          <p:cNvSpPr>
            <a:spLocks noGrp="1"/>
          </p:cNvSpPr>
          <p:nvPr>
            <p:ph type="sldNum" sz="quarter" idx="5"/>
          </p:nvPr>
        </p:nvSpPr>
        <p:spPr/>
        <p:txBody>
          <a:bodyPr/>
          <a:lstStyle/>
          <a:p>
            <a:fld id="{D3CB639B-CC03-4920-A60D-3E4C72B47D60}" type="slidenum">
              <a:rPr lang="es-ES" smtClean="0"/>
              <a:pPr/>
              <a:t>58</a:t>
            </a:fld>
            <a:endParaRPr lang="es-ES"/>
          </a:p>
        </p:txBody>
      </p:sp>
    </p:spTree>
    <p:extLst>
      <p:ext uri="{BB962C8B-B14F-4D97-AF65-F5344CB8AC3E}">
        <p14:creationId xmlns:p14="http://schemas.microsoft.com/office/powerpoint/2010/main" val="6704009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A9A68-CF23-3B69-15EF-3154D1D75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37142-D69D-3F9D-258A-0C52E7C877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F0CD940-4305-62A1-4F81-713C15D209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7D4C45-5AA3-D721-349F-A9E957ED9DD6}"/>
              </a:ext>
            </a:extLst>
          </p:cNvPr>
          <p:cNvSpPr>
            <a:spLocks noGrp="1"/>
          </p:cNvSpPr>
          <p:nvPr>
            <p:ph type="sldNum" sz="quarter" idx="5"/>
          </p:nvPr>
        </p:nvSpPr>
        <p:spPr/>
        <p:txBody>
          <a:bodyPr/>
          <a:lstStyle/>
          <a:p>
            <a:fld id="{D3CB639B-CC03-4920-A60D-3E4C72B47D60}" type="slidenum">
              <a:rPr lang="es-ES" smtClean="0"/>
              <a:pPr/>
              <a:t>59</a:t>
            </a:fld>
            <a:endParaRPr lang="es-ES"/>
          </a:p>
        </p:txBody>
      </p:sp>
    </p:spTree>
    <p:extLst>
      <p:ext uri="{BB962C8B-B14F-4D97-AF65-F5344CB8AC3E}">
        <p14:creationId xmlns:p14="http://schemas.microsoft.com/office/powerpoint/2010/main" val="29430672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E957-104C-FE71-E956-FD4F39A4D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B75DA-E9BB-FFA7-95CB-4C45B494792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AB273F4-97D5-D831-56B4-734E2BD1CD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DA1F6A-DC3C-F4E8-324D-063914257F54}"/>
              </a:ext>
            </a:extLst>
          </p:cNvPr>
          <p:cNvSpPr>
            <a:spLocks noGrp="1"/>
          </p:cNvSpPr>
          <p:nvPr>
            <p:ph type="sldNum" sz="quarter" idx="5"/>
          </p:nvPr>
        </p:nvSpPr>
        <p:spPr/>
        <p:txBody>
          <a:bodyPr/>
          <a:lstStyle/>
          <a:p>
            <a:fld id="{D3CB639B-CC03-4920-A60D-3E4C72B47D60}" type="slidenum">
              <a:rPr lang="es-ES" smtClean="0"/>
              <a:pPr/>
              <a:t>60</a:t>
            </a:fld>
            <a:endParaRPr lang="es-ES"/>
          </a:p>
        </p:txBody>
      </p:sp>
    </p:spTree>
    <p:extLst>
      <p:ext uri="{BB962C8B-B14F-4D97-AF65-F5344CB8AC3E}">
        <p14:creationId xmlns:p14="http://schemas.microsoft.com/office/powerpoint/2010/main" val="31631667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67A07-D660-E81D-53C3-1D808257A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DF55B-630F-7A62-5697-081D83F36E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25A3EF-BF72-1DA3-4606-9630745B2F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71239D-9D49-E6E1-6695-6F9293F78D35}"/>
              </a:ext>
            </a:extLst>
          </p:cNvPr>
          <p:cNvSpPr>
            <a:spLocks noGrp="1"/>
          </p:cNvSpPr>
          <p:nvPr>
            <p:ph type="sldNum" sz="quarter" idx="5"/>
          </p:nvPr>
        </p:nvSpPr>
        <p:spPr/>
        <p:txBody>
          <a:bodyPr/>
          <a:lstStyle/>
          <a:p>
            <a:fld id="{D3CB639B-CC03-4920-A60D-3E4C72B47D60}" type="slidenum">
              <a:rPr lang="es-ES" smtClean="0"/>
              <a:pPr/>
              <a:t>61</a:t>
            </a:fld>
            <a:endParaRPr lang="es-ES"/>
          </a:p>
        </p:txBody>
      </p:sp>
    </p:spTree>
    <p:extLst>
      <p:ext uri="{BB962C8B-B14F-4D97-AF65-F5344CB8AC3E}">
        <p14:creationId xmlns:p14="http://schemas.microsoft.com/office/powerpoint/2010/main" val="207346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896BD-71BA-B99C-643A-FBB712271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0692B-8667-6AB7-3279-4589750646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BB4C9D-EF9F-B479-C210-A551F08334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71C74C-AE46-01B8-E135-14B183C8F1F3}"/>
              </a:ext>
            </a:extLst>
          </p:cNvPr>
          <p:cNvSpPr>
            <a:spLocks noGrp="1"/>
          </p:cNvSpPr>
          <p:nvPr>
            <p:ph type="sldNum" sz="quarter" idx="5"/>
          </p:nvPr>
        </p:nvSpPr>
        <p:spPr/>
        <p:txBody>
          <a:bodyPr/>
          <a:lstStyle/>
          <a:p>
            <a:fld id="{D3CB639B-CC03-4920-A60D-3E4C72B47D60}" type="slidenum">
              <a:rPr lang="es-ES" smtClean="0"/>
              <a:pPr/>
              <a:t>8</a:t>
            </a:fld>
            <a:endParaRPr lang="es-ES"/>
          </a:p>
        </p:txBody>
      </p:sp>
    </p:spTree>
    <p:extLst>
      <p:ext uri="{BB962C8B-B14F-4D97-AF65-F5344CB8AC3E}">
        <p14:creationId xmlns:p14="http://schemas.microsoft.com/office/powerpoint/2010/main" val="25950069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3271B-E2FB-F746-9718-6F8EE002B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4B7FF-C9A8-3E3A-0DC5-5C57CBA23B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44326EF-9CE8-21B5-C8B5-BD3E0DF547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AEAF9B-68E7-06D0-FB15-D3CA972EED8F}"/>
              </a:ext>
            </a:extLst>
          </p:cNvPr>
          <p:cNvSpPr>
            <a:spLocks noGrp="1"/>
          </p:cNvSpPr>
          <p:nvPr>
            <p:ph type="sldNum" sz="quarter" idx="5"/>
          </p:nvPr>
        </p:nvSpPr>
        <p:spPr/>
        <p:txBody>
          <a:bodyPr/>
          <a:lstStyle/>
          <a:p>
            <a:fld id="{D3CB639B-CC03-4920-A60D-3E4C72B47D60}" type="slidenum">
              <a:rPr lang="es-ES" smtClean="0"/>
              <a:pPr/>
              <a:t>62</a:t>
            </a:fld>
            <a:endParaRPr lang="es-ES"/>
          </a:p>
        </p:txBody>
      </p:sp>
    </p:spTree>
    <p:extLst>
      <p:ext uri="{BB962C8B-B14F-4D97-AF65-F5344CB8AC3E}">
        <p14:creationId xmlns:p14="http://schemas.microsoft.com/office/powerpoint/2010/main" val="1736177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57208-B1C3-8B42-3EEC-E9BFEC49E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18FB2-21DD-27B6-F54E-B585659A5B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40E1D9-B08C-CA5D-FFA4-07587C419C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335B4E-42AC-7B97-36E4-ECB9B067B821}"/>
              </a:ext>
            </a:extLst>
          </p:cNvPr>
          <p:cNvSpPr>
            <a:spLocks noGrp="1"/>
          </p:cNvSpPr>
          <p:nvPr>
            <p:ph type="sldNum" sz="quarter" idx="5"/>
          </p:nvPr>
        </p:nvSpPr>
        <p:spPr/>
        <p:txBody>
          <a:bodyPr/>
          <a:lstStyle/>
          <a:p>
            <a:fld id="{D3CB639B-CC03-4920-A60D-3E4C72B47D60}" type="slidenum">
              <a:rPr lang="es-ES" smtClean="0"/>
              <a:pPr/>
              <a:t>63</a:t>
            </a:fld>
            <a:endParaRPr lang="es-ES"/>
          </a:p>
        </p:txBody>
      </p:sp>
    </p:spTree>
    <p:extLst>
      <p:ext uri="{BB962C8B-B14F-4D97-AF65-F5344CB8AC3E}">
        <p14:creationId xmlns:p14="http://schemas.microsoft.com/office/powerpoint/2010/main" val="41298286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D5B1A-9164-6CB9-D2BA-4ED7FB6AB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C483B-052D-E54A-6D41-30384F5F4CF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61C7ED-5748-E467-D2CE-4057D33543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E5A55F-73B0-9B9F-16A6-8D63D44082C1}"/>
              </a:ext>
            </a:extLst>
          </p:cNvPr>
          <p:cNvSpPr>
            <a:spLocks noGrp="1"/>
          </p:cNvSpPr>
          <p:nvPr>
            <p:ph type="sldNum" sz="quarter" idx="5"/>
          </p:nvPr>
        </p:nvSpPr>
        <p:spPr/>
        <p:txBody>
          <a:bodyPr/>
          <a:lstStyle/>
          <a:p>
            <a:fld id="{D3CB639B-CC03-4920-A60D-3E4C72B47D60}" type="slidenum">
              <a:rPr lang="es-ES" smtClean="0"/>
              <a:pPr/>
              <a:t>64</a:t>
            </a:fld>
            <a:endParaRPr lang="es-ES"/>
          </a:p>
        </p:txBody>
      </p:sp>
    </p:spTree>
    <p:extLst>
      <p:ext uri="{BB962C8B-B14F-4D97-AF65-F5344CB8AC3E}">
        <p14:creationId xmlns:p14="http://schemas.microsoft.com/office/powerpoint/2010/main" val="19227285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0C151-5467-C4D9-585E-34F52DFB3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DDE6B-36C7-BB30-DDBF-20612930BE7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064B6C1-BDB7-D1F9-E39C-9E088B04DA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DCD1EF-57D7-9BEE-373A-18C53F2430F8}"/>
              </a:ext>
            </a:extLst>
          </p:cNvPr>
          <p:cNvSpPr>
            <a:spLocks noGrp="1"/>
          </p:cNvSpPr>
          <p:nvPr>
            <p:ph type="sldNum" sz="quarter" idx="5"/>
          </p:nvPr>
        </p:nvSpPr>
        <p:spPr/>
        <p:txBody>
          <a:bodyPr/>
          <a:lstStyle/>
          <a:p>
            <a:fld id="{D3CB639B-CC03-4920-A60D-3E4C72B47D60}" type="slidenum">
              <a:rPr lang="es-ES" smtClean="0"/>
              <a:pPr/>
              <a:t>65</a:t>
            </a:fld>
            <a:endParaRPr lang="es-ES"/>
          </a:p>
        </p:txBody>
      </p:sp>
    </p:spTree>
    <p:extLst>
      <p:ext uri="{BB962C8B-B14F-4D97-AF65-F5344CB8AC3E}">
        <p14:creationId xmlns:p14="http://schemas.microsoft.com/office/powerpoint/2010/main" val="11057212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6D95F-DE73-F269-C1FE-E45CC3814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96F51-7E3C-A510-AA64-DC3261F386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4B35D5-61D5-2F4A-3FBF-9B49918AD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EF96A3-862E-B2A8-0361-1CB0E6B24677}"/>
              </a:ext>
            </a:extLst>
          </p:cNvPr>
          <p:cNvSpPr>
            <a:spLocks noGrp="1"/>
          </p:cNvSpPr>
          <p:nvPr>
            <p:ph type="sldNum" sz="quarter" idx="5"/>
          </p:nvPr>
        </p:nvSpPr>
        <p:spPr/>
        <p:txBody>
          <a:bodyPr/>
          <a:lstStyle/>
          <a:p>
            <a:fld id="{D3CB639B-CC03-4920-A60D-3E4C72B47D60}" type="slidenum">
              <a:rPr lang="es-ES" smtClean="0"/>
              <a:pPr/>
              <a:t>66</a:t>
            </a:fld>
            <a:endParaRPr lang="es-ES"/>
          </a:p>
        </p:txBody>
      </p:sp>
    </p:spTree>
    <p:extLst>
      <p:ext uri="{BB962C8B-B14F-4D97-AF65-F5344CB8AC3E}">
        <p14:creationId xmlns:p14="http://schemas.microsoft.com/office/powerpoint/2010/main" val="36480259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52A26-C0CA-F9E6-10DC-5AB07DB4D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7DF14-3D14-FFC3-CB00-26B16069EE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B1FAA6-BD02-CCA7-10D9-67FD632AB2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CF0B8D-7F67-C608-9C92-5A2C7A39F6B7}"/>
              </a:ext>
            </a:extLst>
          </p:cNvPr>
          <p:cNvSpPr>
            <a:spLocks noGrp="1"/>
          </p:cNvSpPr>
          <p:nvPr>
            <p:ph type="sldNum" sz="quarter" idx="5"/>
          </p:nvPr>
        </p:nvSpPr>
        <p:spPr/>
        <p:txBody>
          <a:bodyPr/>
          <a:lstStyle/>
          <a:p>
            <a:fld id="{D3CB639B-CC03-4920-A60D-3E4C72B47D60}" type="slidenum">
              <a:rPr lang="es-ES" smtClean="0"/>
              <a:pPr/>
              <a:t>67</a:t>
            </a:fld>
            <a:endParaRPr lang="es-ES"/>
          </a:p>
        </p:txBody>
      </p:sp>
    </p:spTree>
    <p:extLst>
      <p:ext uri="{BB962C8B-B14F-4D97-AF65-F5344CB8AC3E}">
        <p14:creationId xmlns:p14="http://schemas.microsoft.com/office/powerpoint/2010/main" val="14846666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B2378-BF06-5682-A222-AE34809D2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3EF77-25B4-55C6-D409-6D00C5D851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4F9B08-30B2-2186-E93E-9C3CF7DE90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2A3BC4-B07A-0984-5945-A226B3EA074D}"/>
              </a:ext>
            </a:extLst>
          </p:cNvPr>
          <p:cNvSpPr>
            <a:spLocks noGrp="1"/>
          </p:cNvSpPr>
          <p:nvPr>
            <p:ph type="sldNum" sz="quarter" idx="5"/>
          </p:nvPr>
        </p:nvSpPr>
        <p:spPr/>
        <p:txBody>
          <a:bodyPr/>
          <a:lstStyle/>
          <a:p>
            <a:fld id="{D3CB639B-CC03-4920-A60D-3E4C72B47D60}" type="slidenum">
              <a:rPr lang="es-ES" smtClean="0"/>
              <a:pPr/>
              <a:t>68</a:t>
            </a:fld>
            <a:endParaRPr lang="es-ES"/>
          </a:p>
        </p:txBody>
      </p:sp>
    </p:spTree>
    <p:extLst>
      <p:ext uri="{BB962C8B-B14F-4D97-AF65-F5344CB8AC3E}">
        <p14:creationId xmlns:p14="http://schemas.microsoft.com/office/powerpoint/2010/main" val="659286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57F90-2D0D-58FE-378A-99320C8EC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00E25-D2DF-455A-B594-3C232931F2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7F113B-B014-F4CD-BF83-D3C86E33A2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0EF905-143A-CD9D-6167-E88EB5B57822}"/>
              </a:ext>
            </a:extLst>
          </p:cNvPr>
          <p:cNvSpPr>
            <a:spLocks noGrp="1"/>
          </p:cNvSpPr>
          <p:nvPr>
            <p:ph type="sldNum" sz="quarter" idx="5"/>
          </p:nvPr>
        </p:nvSpPr>
        <p:spPr/>
        <p:txBody>
          <a:bodyPr/>
          <a:lstStyle/>
          <a:p>
            <a:fld id="{D3CB639B-CC03-4920-A60D-3E4C72B47D60}" type="slidenum">
              <a:rPr lang="es-ES" smtClean="0"/>
              <a:pPr/>
              <a:t>69</a:t>
            </a:fld>
            <a:endParaRPr lang="es-ES"/>
          </a:p>
        </p:txBody>
      </p:sp>
    </p:spTree>
    <p:extLst>
      <p:ext uri="{BB962C8B-B14F-4D97-AF65-F5344CB8AC3E}">
        <p14:creationId xmlns:p14="http://schemas.microsoft.com/office/powerpoint/2010/main" val="26293391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21E95-E0EB-8F21-E5BC-A4EBC961E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7AF7F-4708-182F-BB33-C7E4FED023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FD91DD-BF67-5314-E4C8-267A7E1F4A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76D4EC-C33F-6275-DD73-73D1115B9F22}"/>
              </a:ext>
            </a:extLst>
          </p:cNvPr>
          <p:cNvSpPr>
            <a:spLocks noGrp="1"/>
          </p:cNvSpPr>
          <p:nvPr>
            <p:ph type="sldNum" sz="quarter" idx="5"/>
          </p:nvPr>
        </p:nvSpPr>
        <p:spPr/>
        <p:txBody>
          <a:bodyPr/>
          <a:lstStyle/>
          <a:p>
            <a:fld id="{D3CB639B-CC03-4920-A60D-3E4C72B47D60}" type="slidenum">
              <a:rPr lang="es-ES" smtClean="0"/>
              <a:pPr/>
              <a:t>70</a:t>
            </a:fld>
            <a:endParaRPr lang="es-ES"/>
          </a:p>
        </p:txBody>
      </p:sp>
    </p:spTree>
    <p:extLst>
      <p:ext uri="{BB962C8B-B14F-4D97-AF65-F5344CB8AC3E}">
        <p14:creationId xmlns:p14="http://schemas.microsoft.com/office/powerpoint/2010/main" val="812538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C865-5AE4-FA11-2BE6-97C209337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279A3-8AB8-FEDC-B159-93982D695BD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4930D41-BE85-F3BA-627F-F081AB4002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DC77AE-CFE0-5248-C8BF-D2A2A5FCC12F}"/>
              </a:ext>
            </a:extLst>
          </p:cNvPr>
          <p:cNvSpPr>
            <a:spLocks noGrp="1"/>
          </p:cNvSpPr>
          <p:nvPr>
            <p:ph type="sldNum" sz="quarter" idx="5"/>
          </p:nvPr>
        </p:nvSpPr>
        <p:spPr/>
        <p:txBody>
          <a:bodyPr/>
          <a:lstStyle/>
          <a:p>
            <a:fld id="{D3CB639B-CC03-4920-A60D-3E4C72B47D60}" type="slidenum">
              <a:rPr lang="es-ES" smtClean="0"/>
              <a:pPr/>
              <a:t>71</a:t>
            </a:fld>
            <a:endParaRPr lang="es-ES"/>
          </a:p>
        </p:txBody>
      </p:sp>
    </p:spTree>
    <p:extLst>
      <p:ext uri="{BB962C8B-B14F-4D97-AF65-F5344CB8AC3E}">
        <p14:creationId xmlns:p14="http://schemas.microsoft.com/office/powerpoint/2010/main" val="205497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38348-EF23-2DBE-0AC8-9B9A9FE74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79D155-B011-5D69-6020-6906595022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729AFB2-1437-3152-1BD3-339E7772C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444EB7-E9B2-0B66-FD90-718813DFF0F3}"/>
              </a:ext>
            </a:extLst>
          </p:cNvPr>
          <p:cNvSpPr>
            <a:spLocks noGrp="1"/>
          </p:cNvSpPr>
          <p:nvPr>
            <p:ph type="sldNum" sz="quarter" idx="5"/>
          </p:nvPr>
        </p:nvSpPr>
        <p:spPr/>
        <p:txBody>
          <a:bodyPr/>
          <a:lstStyle/>
          <a:p>
            <a:fld id="{D3CB639B-CC03-4920-A60D-3E4C72B47D60}" type="slidenum">
              <a:rPr lang="es-ES" smtClean="0"/>
              <a:pPr/>
              <a:t>9</a:t>
            </a:fld>
            <a:endParaRPr lang="es-ES"/>
          </a:p>
        </p:txBody>
      </p:sp>
    </p:spTree>
    <p:extLst>
      <p:ext uri="{BB962C8B-B14F-4D97-AF65-F5344CB8AC3E}">
        <p14:creationId xmlns:p14="http://schemas.microsoft.com/office/powerpoint/2010/main" val="41917185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ECE2-D7E4-E772-D3C8-95E6E5859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7AAA4-B144-3FB9-B435-99CA03EC08B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176935-139C-7D2A-5110-C0C4D37770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EBD493-1EEC-760E-1462-9089BD4785CB}"/>
              </a:ext>
            </a:extLst>
          </p:cNvPr>
          <p:cNvSpPr>
            <a:spLocks noGrp="1"/>
          </p:cNvSpPr>
          <p:nvPr>
            <p:ph type="sldNum" sz="quarter" idx="5"/>
          </p:nvPr>
        </p:nvSpPr>
        <p:spPr/>
        <p:txBody>
          <a:bodyPr/>
          <a:lstStyle/>
          <a:p>
            <a:fld id="{D3CB639B-CC03-4920-A60D-3E4C72B47D60}" type="slidenum">
              <a:rPr lang="es-ES" smtClean="0"/>
              <a:pPr/>
              <a:t>72</a:t>
            </a:fld>
            <a:endParaRPr lang="es-ES"/>
          </a:p>
        </p:txBody>
      </p:sp>
    </p:spTree>
    <p:extLst>
      <p:ext uri="{BB962C8B-B14F-4D97-AF65-F5344CB8AC3E}">
        <p14:creationId xmlns:p14="http://schemas.microsoft.com/office/powerpoint/2010/main" val="28148555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585B5-3A80-2EA5-42F0-EE32F6E62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053F5-91F9-286E-F896-A8AE1492A0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325892-D792-E70C-FFC6-E785A890FD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B86130-CDE2-F616-CC4B-AC42F518D4F3}"/>
              </a:ext>
            </a:extLst>
          </p:cNvPr>
          <p:cNvSpPr>
            <a:spLocks noGrp="1"/>
          </p:cNvSpPr>
          <p:nvPr>
            <p:ph type="sldNum" sz="quarter" idx="5"/>
          </p:nvPr>
        </p:nvSpPr>
        <p:spPr/>
        <p:txBody>
          <a:bodyPr/>
          <a:lstStyle/>
          <a:p>
            <a:fld id="{D3CB639B-CC03-4920-A60D-3E4C72B47D60}" type="slidenum">
              <a:rPr lang="es-ES" smtClean="0"/>
              <a:pPr/>
              <a:t>73</a:t>
            </a:fld>
            <a:endParaRPr lang="es-ES"/>
          </a:p>
        </p:txBody>
      </p:sp>
    </p:spTree>
    <p:extLst>
      <p:ext uri="{BB962C8B-B14F-4D97-AF65-F5344CB8AC3E}">
        <p14:creationId xmlns:p14="http://schemas.microsoft.com/office/powerpoint/2010/main" val="41328018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8F648-B474-8C5A-ADC3-F21A886D5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E968D-DB93-EC68-391E-9DA53C7FE28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86D8373-8B08-78C6-EC0F-79392E6A03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FDD44D-0B77-E004-D9A3-90E53F2E107F}"/>
              </a:ext>
            </a:extLst>
          </p:cNvPr>
          <p:cNvSpPr>
            <a:spLocks noGrp="1"/>
          </p:cNvSpPr>
          <p:nvPr>
            <p:ph type="sldNum" sz="quarter" idx="5"/>
          </p:nvPr>
        </p:nvSpPr>
        <p:spPr/>
        <p:txBody>
          <a:bodyPr/>
          <a:lstStyle/>
          <a:p>
            <a:fld id="{D3CB639B-CC03-4920-A60D-3E4C72B47D60}" type="slidenum">
              <a:rPr lang="es-ES" smtClean="0"/>
              <a:pPr/>
              <a:t>74</a:t>
            </a:fld>
            <a:endParaRPr lang="es-ES"/>
          </a:p>
        </p:txBody>
      </p:sp>
    </p:spTree>
    <p:extLst>
      <p:ext uri="{BB962C8B-B14F-4D97-AF65-F5344CB8AC3E}">
        <p14:creationId xmlns:p14="http://schemas.microsoft.com/office/powerpoint/2010/main" val="18309796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52E60-724C-C9B9-DDBB-B7BD24FB8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96B0C-0BF9-5986-75AE-AB1B5F965D6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0B0C6A-B22B-F84B-DAB5-148AAAAF78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8D235A-774B-D067-B137-AC98A7193264}"/>
              </a:ext>
            </a:extLst>
          </p:cNvPr>
          <p:cNvSpPr>
            <a:spLocks noGrp="1"/>
          </p:cNvSpPr>
          <p:nvPr>
            <p:ph type="sldNum" sz="quarter" idx="5"/>
          </p:nvPr>
        </p:nvSpPr>
        <p:spPr/>
        <p:txBody>
          <a:bodyPr/>
          <a:lstStyle/>
          <a:p>
            <a:fld id="{D3CB639B-CC03-4920-A60D-3E4C72B47D60}" type="slidenum">
              <a:rPr lang="es-ES" smtClean="0"/>
              <a:pPr/>
              <a:t>75</a:t>
            </a:fld>
            <a:endParaRPr lang="es-ES"/>
          </a:p>
        </p:txBody>
      </p:sp>
    </p:spTree>
    <p:extLst>
      <p:ext uri="{BB962C8B-B14F-4D97-AF65-F5344CB8AC3E}">
        <p14:creationId xmlns:p14="http://schemas.microsoft.com/office/powerpoint/2010/main" val="42809829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3E023-8088-DD61-DAAB-80EA4BAED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377FE-1EBC-67A2-01BC-F567E9BC33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683E40-9F49-F32A-7043-71329DBD04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6A165B-55E1-9434-688B-BA22EDE55213}"/>
              </a:ext>
            </a:extLst>
          </p:cNvPr>
          <p:cNvSpPr>
            <a:spLocks noGrp="1"/>
          </p:cNvSpPr>
          <p:nvPr>
            <p:ph type="sldNum" sz="quarter" idx="5"/>
          </p:nvPr>
        </p:nvSpPr>
        <p:spPr/>
        <p:txBody>
          <a:bodyPr/>
          <a:lstStyle/>
          <a:p>
            <a:fld id="{D3CB639B-CC03-4920-A60D-3E4C72B47D60}" type="slidenum">
              <a:rPr lang="es-ES" smtClean="0"/>
              <a:pPr/>
              <a:t>76</a:t>
            </a:fld>
            <a:endParaRPr lang="es-ES"/>
          </a:p>
        </p:txBody>
      </p:sp>
    </p:spTree>
    <p:extLst>
      <p:ext uri="{BB962C8B-B14F-4D97-AF65-F5344CB8AC3E}">
        <p14:creationId xmlns:p14="http://schemas.microsoft.com/office/powerpoint/2010/main" val="22442272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C9675-6270-FDBF-3570-3B5328785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25E18-ABD6-F8B5-E79C-CBE083B87B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29F81C2-5573-B532-097A-3E01F0961A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FC6CF6-C8C7-3682-8BBD-37623A677BE3}"/>
              </a:ext>
            </a:extLst>
          </p:cNvPr>
          <p:cNvSpPr>
            <a:spLocks noGrp="1"/>
          </p:cNvSpPr>
          <p:nvPr>
            <p:ph type="sldNum" sz="quarter" idx="5"/>
          </p:nvPr>
        </p:nvSpPr>
        <p:spPr/>
        <p:txBody>
          <a:bodyPr/>
          <a:lstStyle/>
          <a:p>
            <a:fld id="{D3CB639B-CC03-4920-A60D-3E4C72B47D60}" type="slidenum">
              <a:rPr lang="es-ES" smtClean="0"/>
              <a:pPr/>
              <a:t>77</a:t>
            </a:fld>
            <a:endParaRPr lang="es-ES"/>
          </a:p>
        </p:txBody>
      </p:sp>
    </p:spTree>
    <p:extLst>
      <p:ext uri="{BB962C8B-B14F-4D97-AF65-F5344CB8AC3E}">
        <p14:creationId xmlns:p14="http://schemas.microsoft.com/office/powerpoint/2010/main" val="2855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9BDEE-E4D0-D222-A8EC-7B9FCD224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637C5-DFB8-244D-FECF-B806B40279E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F3D802-CF26-F9ED-4ADB-62F0FE4A2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E83F61-25B1-97E4-ECDB-E0702BCB5EB3}"/>
              </a:ext>
            </a:extLst>
          </p:cNvPr>
          <p:cNvSpPr>
            <a:spLocks noGrp="1"/>
          </p:cNvSpPr>
          <p:nvPr>
            <p:ph type="sldNum" sz="quarter" idx="5"/>
          </p:nvPr>
        </p:nvSpPr>
        <p:spPr/>
        <p:txBody>
          <a:bodyPr/>
          <a:lstStyle/>
          <a:p>
            <a:fld id="{D3CB639B-CC03-4920-A60D-3E4C72B47D60}" type="slidenum">
              <a:rPr lang="es-ES" smtClean="0"/>
              <a:pPr/>
              <a:t>78</a:t>
            </a:fld>
            <a:endParaRPr lang="es-ES"/>
          </a:p>
        </p:txBody>
      </p:sp>
    </p:spTree>
    <p:extLst>
      <p:ext uri="{BB962C8B-B14F-4D97-AF65-F5344CB8AC3E}">
        <p14:creationId xmlns:p14="http://schemas.microsoft.com/office/powerpoint/2010/main" val="42487732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818E3-2FB6-82B4-34B4-BFB88224A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CB528-D826-2E57-5454-9FCF26C47B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57E9EFF-15E0-8323-C278-DB162D1484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BEE1B2-AA6F-BAED-F195-ED2C41632724}"/>
              </a:ext>
            </a:extLst>
          </p:cNvPr>
          <p:cNvSpPr>
            <a:spLocks noGrp="1"/>
          </p:cNvSpPr>
          <p:nvPr>
            <p:ph type="sldNum" sz="quarter" idx="5"/>
          </p:nvPr>
        </p:nvSpPr>
        <p:spPr/>
        <p:txBody>
          <a:bodyPr/>
          <a:lstStyle/>
          <a:p>
            <a:fld id="{D3CB639B-CC03-4920-A60D-3E4C72B47D60}" type="slidenum">
              <a:rPr lang="es-ES" smtClean="0"/>
              <a:pPr/>
              <a:t>79</a:t>
            </a:fld>
            <a:endParaRPr lang="es-ES"/>
          </a:p>
        </p:txBody>
      </p:sp>
    </p:spTree>
    <p:extLst>
      <p:ext uri="{BB962C8B-B14F-4D97-AF65-F5344CB8AC3E}">
        <p14:creationId xmlns:p14="http://schemas.microsoft.com/office/powerpoint/2010/main" val="33595180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47E42-5630-2472-E9EE-71E6274C3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5B80F-FEA0-3199-3BA1-A58663FC808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E3F406C-0CEF-1771-BECE-740691945E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64F41D-01F0-486E-6DA0-049472254E85}"/>
              </a:ext>
            </a:extLst>
          </p:cNvPr>
          <p:cNvSpPr>
            <a:spLocks noGrp="1"/>
          </p:cNvSpPr>
          <p:nvPr>
            <p:ph type="sldNum" sz="quarter" idx="5"/>
          </p:nvPr>
        </p:nvSpPr>
        <p:spPr/>
        <p:txBody>
          <a:bodyPr/>
          <a:lstStyle/>
          <a:p>
            <a:fld id="{D3CB639B-CC03-4920-A60D-3E4C72B47D60}" type="slidenum">
              <a:rPr lang="es-ES" smtClean="0"/>
              <a:pPr/>
              <a:t>80</a:t>
            </a:fld>
            <a:endParaRPr lang="es-ES"/>
          </a:p>
        </p:txBody>
      </p:sp>
    </p:spTree>
    <p:extLst>
      <p:ext uri="{BB962C8B-B14F-4D97-AF65-F5344CB8AC3E}">
        <p14:creationId xmlns:p14="http://schemas.microsoft.com/office/powerpoint/2010/main" val="15208765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A6C3C-0ED0-DF01-31D7-08648F084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CB03C-366F-C8D2-5634-4F01C67739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2B22F20-29BF-81BF-F88F-0D7DDD2EF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3AD0AB-665D-B6B3-8D19-32BC9BB1B252}"/>
              </a:ext>
            </a:extLst>
          </p:cNvPr>
          <p:cNvSpPr>
            <a:spLocks noGrp="1"/>
          </p:cNvSpPr>
          <p:nvPr>
            <p:ph type="sldNum" sz="quarter" idx="5"/>
          </p:nvPr>
        </p:nvSpPr>
        <p:spPr/>
        <p:txBody>
          <a:bodyPr/>
          <a:lstStyle/>
          <a:p>
            <a:fld id="{D3CB639B-CC03-4920-A60D-3E4C72B47D60}" type="slidenum">
              <a:rPr lang="es-ES" smtClean="0"/>
              <a:pPr/>
              <a:t>81</a:t>
            </a:fld>
            <a:endParaRPr lang="es-ES"/>
          </a:p>
        </p:txBody>
      </p:sp>
    </p:spTree>
    <p:extLst>
      <p:ext uri="{BB962C8B-B14F-4D97-AF65-F5344CB8AC3E}">
        <p14:creationId xmlns:p14="http://schemas.microsoft.com/office/powerpoint/2010/main" val="169606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B8A85-745B-B09A-6720-C38F6B0B6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23101-E5E4-4AC0-BAD9-487CD798752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6B02BFE-4A31-A189-D306-C23A64CD3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301F55-E5FB-81BC-762A-0B81BA061BB7}"/>
              </a:ext>
            </a:extLst>
          </p:cNvPr>
          <p:cNvSpPr>
            <a:spLocks noGrp="1"/>
          </p:cNvSpPr>
          <p:nvPr>
            <p:ph type="sldNum" sz="quarter" idx="5"/>
          </p:nvPr>
        </p:nvSpPr>
        <p:spPr/>
        <p:txBody>
          <a:bodyPr/>
          <a:lstStyle/>
          <a:p>
            <a:fld id="{D3CB639B-CC03-4920-A60D-3E4C72B47D60}" type="slidenum">
              <a:rPr lang="es-ES" smtClean="0"/>
              <a:pPr/>
              <a:t>10</a:t>
            </a:fld>
            <a:endParaRPr lang="es-ES"/>
          </a:p>
        </p:txBody>
      </p:sp>
    </p:spTree>
    <p:extLst>
      <p:ext uri="{BB962C8B-B14F-4D97-AF65-F5344CB8AC3E}">
        <p14:creationId xmlns:p14="http://schemas.microsoft.com/office/powerpoint/2010/main" val="35900925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EAED-6F6C-BC78-AB7B-573EF522D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BBFAA-4CF5-EED2-8F96-0C4ABCC38C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F00AB2-35F6-B24C-B53C-63F068D56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A5DF9C-3C25-E0AA-9A90-81FA144A5304}"/>
              </a:ext>
            </a:extLst>
          </p:cNvPr>
          <p:cNvSpPr>
            <a:spLocks noGrp="1"/>
          </p:cNvSpPr>
          <p:nvPr>
            <p:ph type="sldNum" sz="quarter" idx="5"/>
          </p:nvPr>
        </p:nvSpPr>
        <p:spPr/>
        <p:txBody>
          <a:bodyPr/>
          <a:lstStyle/>
          <a:p>
            <a:fld id="{D3CB639B-CC03-4920-A60D-3E4C72B47D60}" type="slidenum">
              <a:rPr lang="es-ES" smtClean="0"/>
              <a:pPr/>
              <a:t>82</a:t>
            </a:fld>
            <a:endParaRPr lang="es-ES"/>
          </a:p>
        </p:txBody>
      </p:sp>
    </p:spTree>
    <p:extLst>
      <p:ext uri="{BB962C8B-B14F-4D97-AF65-F5344CB8AC3E}">
        <p14:creationId xmlns:p14="http://schemas.microsoft.com/office/powerpoint/2010/main" val="2573585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940A0-6A51-DA44-F8AA-C9D64001F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E2D3E-5EA9-04F7-2FBC-787CF4B914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5677717-C9E8-C579-6FE7-E97616E903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7E9A9E-3C6E-5A1A-931F-0F7AAF16B306}"/>
              </a:ext>
            </a:extLst>
          </p:cNvPr>
          <p:cNvSpPr>
            <a:spLocks noGrp="1"/>
          </p:cNvSpPr>
          <p:nvPr>
            <p:ph type="sldNum" sz="quarter" idx="5"/>
          </p:nvPr>
        </p:nvSpPr>
        <p:spPr/>
        <p:txBody>
          <a:bodyPr/>
          <a:lstStyle/>
          <a:p>
            <a:fld id="{D3CB639B-CC03-4920-A60D-3E4C72B47D60}" type="slidenum">
              <a:rPr lang="es-ES" smtClean="0"/>
              <a:pPr/>
              <a:t>83</a:t>
            </a:fld>
            <a:endParaRPr lang="es-ES"/>
          </a:p>
        </p:txBody>
      </p:sp>
    </p:spTree>
    <p:extLst>
      <p:ext uri="{BB962C8B-B14F-4D97-AF65-F5344CB8AC3E}">
        <p14:creationId xmlns:p14="http://schemas.microsoft.com/office/powerpoint/2010/main" val="29001141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3C02D-2090-7BAF-1880-6D0D2DE76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E2A81-9E7F-7883-4FCB-DC4F660C83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848A71-1575-0509-870C-665D479516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34C8A2-8C11-F2C1-A8E5-5603E49178F7}"/>
              </a:ext>
            </a:extLst>
          </p:cNvPr>
          <p:cNvSpPr>
            <a:spLocks noGrp="1"/>
          </p:cNvSpPr>
          <p:nvPr>
            <p:ph type="sldNum" sz="quarter" idx="5"/>
          </p:nvPr>
        </p:nvSpPr>
        <p:spPr/>
        <p:txBody>
          <a:bodyPr/>
          <a:lstStyle/>
          <a:p>
            <a:fld id="{D3CB639B-CC03-4920-A60D-3E4C72B47D60}" type="slidenum">
              <a:rPr lang="es-ES" smtClean="0"/>
              <a:pPr/>
              <a:t>84</a:t>
            </a:fld>
            <a:endParaRPr lang="es-ES"/>
          </a:p>
        </p:txBody>
      </p:sp>
    </p:spTree>
    <p:extLst>
      <p:ext uri="{BB962C8B-B14F-4D97-AF65-F5344CB8AC3E}">
        <p14:creationId xmlns:p14="http://schemas.microsoft.com/office/powerpoint/2010/main" val="10562081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3C59F-49EB-4871-08A6-2D08BBFA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A3404-4978-986D-FC9C-1CE5CE9BC7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E7FDE7-D6F3-D476-F731-B364F6D9F5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3B3218-39F7-757F-9164-473126CFD566}"/>
              </a:ext>
            </a:extLst>
          </p:cNvPr>
          <p:cNvSpPr>
            <a:spLocks noGrp="1"/>
          </p:cNvSpPr>
          <p:nvPr>
            <p:ph type="sldNum" sz="quarter" idx="5"/>
          </p:nvPr>
        </p:nvSpPr>
        <p:spPr/>
        <p:txBody>
          <a:bodyPr/>
          <a:lstStyle/>
          <a:p>
            <a:fld id="{D3CB639B-CC03-4920-A60D-3E4C72B47D60}" type="slidenum">
              <a:rPr lang="es-ES" smtClean="0"/>
              <a:pPr/>
              <a:t>85</a:t>
            </a:fld>
            <a:endParaRPr lang="es-ES"/>
          </a:p>
        </p:txBody>
      </p:sp>
    </p:spTree>
    <p:extLst>
      <p:ext uri="{BB962C8B-B14F-4D97-AF65-F5344CB8AC3E}">
        <p14:creationId xmlns:p14="http://schemas.microsoft.com/office/powerpoint/2010/main" val="37870960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8011B-4773-B32E-06AB-1C3EE42A7B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E9D62-5D68-2FD6-8D6F-340B287B2E4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AE9742-9015-13AD-4254-6357AEBF32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DE0C7B-6246-A693-9DF6-AB90F9134562}"/>
              </a:ext>
            </a:extLst>
          </p:cNvPr>
          <p:cNvSpPr>
            <a:spLocks noGrp="1"/>
          </p:cNvSpPr>
          <p:nvPr>
            <p:ph type="sldNum" sz="quarter" idx="5"/>
          </p:nvPr>
        </p:nvSpPr>
        <p:spPr/>
        <p:txBody>
          <a:bodyPr/>
          <a:lstStyle/>
          <a:p>
            <a:fld id="{D3CB639B-CC03-4920-A60D-3E4C72B47D60}" type="slidenum">
              <a:rPr lang="es-ES" smtClean="0"/>
              <a:pPr/>
              <a:t>86</a:t>
            </a:fld>
            <a:endParaRPr lang="es-ES"/>
          </a:p>
        </p:txBody>
      </p:sp>
    </p:spTree>
    <p:extLst>
      <p:ext uri="{BB962C8B-B14F-4D97-AF65-F5344CB8AC3E}">
        <p14:creationId xmlns:p14="http://schemas.microsoft.com/office/powerpoint/2010/main" val="11314786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2B721-77B8-210C-1FB9-55A009540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39E7D-D216-7F6F-A935-F5818DC80CA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63F878-F5F9-D01D-8916-726EE908F9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9A9313-4C6E-9A31-0A58-2FC844D433AE}"/>
              </a:ext>
            </a:extLst>
          </p:cNvPr>
          <p:cNvSpPr>
            <a:spLocks noGrp="1"/>
          </p:cNvSpPr>
          <p:nvPr>
            <p:ph type="sldNum" sz="quarter" idx="5"/>
          </p:nvPr>
        </p:nvSpPr>
        <p:spPr/>
        <p:txBody>
          <a:bodyPr/>
          <a:lstStyle/>
          <a:p>
            <a:fld id="{D3CB639B-CC03-4920-A60D-3E4C72B47D60}" type="slidenum">
              <a:rPr lang="es-ES" smtClean="0"/>
              <a:pPr/>
              <a:t>87</a:t>
            </a:fld>
            <a:endParaRPr lang="es-ES"/>
          </a:p>
        </p:txBody>
      </p:sp>
    </p:spTree>
    <p:extLst>
      <p:ext uri="{BB962C8B-B14F-4D97-AF65-F5344CB8AC3E}">
        <p14:creationId xmlns:p14="http://schemas.microsoft.com/office/powerpoint/2010/main" val="203402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C5318-9C77-E91C-36CE-A612096CF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0AA7A-423E-6D46-79F8-0A23C5EE54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5CD5F6-08FC-CA58-8B39-77D71758AE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8F2084-6645-4C9F-1DC3-AC0E7ED06D8D}"/>
              </a:ext>
            </a:extLst>
          </p:cNvPr>
          <p:cNvSpPr>
            <a:spLocks noGrp="1"/>
          </p:cNvSpPr>
          <p:nvPr>
            <p:ph type="sldNum" sz="quarter" idx="5"/>
          </p:nvPr>
        </p:nvSpPr>
        <p:spPr/>
        <p:txBody>
          <a:bodyPr/>
          <a:lstStyle/>
          <a:p>
            <a:fld id="{D3CB639B-CC03-4920-A60D-3E4C72B47D60}" type="slidenum">
              <a:rPr lang="es-ES" smtClean="0"/>
              <a:pPr/>
              <a:t>11</a:t>
            </a:fld>
            <a:endParaRPr lang="es-ES"/>
          </a:p>
        </p:txBody>
      </p:sp>
    </p:spTree>
    <p:extLst>
      <p:ext uri="{BB962C8B-B14F-4D97-AF65-F5344CB8AC3E}">
        <p14:creationId xmlns:p14="http://schemas.microsoft.com/office/powerpoint/2010/main" val="157957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8C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8C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8C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8C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7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1D4A-2BEA-4414-08C5-C3527F471C6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B506E21-0A6D-F02A-42C5-A44532FDB81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E3094B64-EDB4-970B-E32E-E8F8CF45AA9B}"/>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dirty="0">
                <a:latin typeface="Calibri"/>
              </a:rPr>
              <a:t>. </a:t>
            </a:r>
          </a:p>
        </p:txBody>
      </p:sp>
      <p:sp>
        <p:nvSpPr>
          <p:cNvPr id="2" name="TextBox 1">
            <a:extLst>
              <a:ext uri="{FF2B5EF4-FFF2-40B4-BE49-F238E27FC236}">
                <a16:creationId xmlns:a16="http://schemas.microsoft.com/office/drawing/2014/main" id="{46F9779B-C2B2-A006-FA9F-ABB8E0783781}"/>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2BE3F698-48BC-72E1-3B28-B83E5E84F203}"/>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1 CuadroTexto">
            <a:extLst>
              <a:ext uri="{FF2B5EF4-FFF2-40B4-BE49-F238E27FC236}">
                <a16:creationId xmlns:a16="http://schemas.microsoft.com/office/drawing/2014/main" id="{9F951764-7BE9-3B22-B148-A1B530C9309B}"/>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Éxodo 28:29</a:t>
            </a:r>
          </a:p>
        </p:txBody>
      </p:sp>
      <p:sp>
        <p:nvSpPr>
          <p:cNvPr id="7" name="2 CuadroTexto">
            <a:extLst>
              <a:ext uri="{FF2B5EF4-FFF2-40B4-BE49-F238E27FC236}">
                <a16:creationId xmlns:a16="http://schemas.microsoft.com/office/drawing/2014/main" id="{038171AE-DBB7-908E-559F-9720B8665BFD}"/>
              </a:ext>
            </a:extLst>
          </p:cNvPr>
          <p:cNvSpPr txBox="1"/>
          <p:nvPr/>
        </p:nvSpPr>
        <p:spPr>
          <a:xfrm>
            <a:off x="179512" y="1564689"/>
            <a:ext cx="412014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llevará Aarón </a:t>
            </a:r>
            <a:r>
              <a:rPr lang="es-ES" sz="2400" u="sng" dirty="0">
                <a:solidFill>
                  <a:srgbClr val="FFFF00"/>
                </a:solidFill>
                <a:latin typeface="Calibri"/>
              </a:rPr>
              <a:t>los nombres de los hijos de Israel en el pectoral del juicio sobre su corazón</a:t>
            </a:r>
            <a:r>
              <a:rPr lang="es-ES" sz="2400" dirty="0">
                <a:solidFill>
                  <a:srgbClr val="FFFF00"/>
                </a:solidFill>
                <a:latin typeface="Calibri"/>
              </a:rPr>
              <a:t>, </a:t>
            </a:r>
            <a:r>
              <a:rPr lang="es-ES" sz="2400" dirty="0">
                <a:solidFill>
                  <a:srgbClr val="00B0F0"/>
                </a:solidFill>
                <a:latin typeface="Calibri"/>
              </a:rPr>
              <a:t>cuando entre en el santuario, por memorial delante de Jehová continuamente.</a:t>
            </a:r>
          </a:p>
        </p:txBody>
      </p:sp>
      <p:sp>
        <p:nvSpPr>
          <p:cNvPr id="8" name="1 CuadroTexto">
            <a:extLst>
              <a:ext uri="{FF2B5EF4-FFF2-40B4-BE49-F238E27FC236}">
                <a16:creationId xmlns:a16="http://schemas.microsoft.com/office/drawing/2014/main" id="{7A145E94-EAEA-ABF8-9163-8EBE4FF69C03}"/>
              </a:ext>
            </a:extLst>
          </p:cNvPr>
          <p:cNvSpPr txBox="1"/>
          <p:nvPr/>
        </p:nvSpPr>
        <p:spPr>
          <a:xfrm>
            <a:off x="107504" y="34168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4:14</a:t>
            </a:r>
          </a:p>
        </p:txBody>
      </p:sp>
      <p:sp>
        <p:nvSpPr>
          <p:cNvPr id="9" name="2 CuadroTexto">
            <a:extLst>
              <a:ext uri="{FF2B5EF4-FFF2-40B4-BE49-F238E27FC236}">
                <a16:creationId xmlns:a16="http://schemas.microsoft.com/office/drawing/2014/main" id="{82D74665-6633-CACA-213B-DFFD550D5E67}"/>
              </a:ext>
            </a:extLst>
          </p:cNvPr>
          <p:cNvSpPr txBox="1"/>
          <p:nvPr/>
        </p:nvSpPr>
        <p:spPr>
          <a:xfrm>
            <a:off x="123194" y="3861975"/>
            <a:ext cx="412014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teniendo un gran sumo sacerdote que traspasó los cielos,</a:t>
            </a:r>
            <a:r>
              <a:rPr lang="es-ES" sz="2400" dirty="0">
                <a:latin typeface="Calibri"/>
              </a:rPr>
              <a:t> </a:t>
            </a:r>
            <a:r>
              <a:rPr lang="es-ES" sz="2400" dirty="0">
                <a:solidFill>
                  <a:srgbClr val="00B0F0"/>
                </a:solidFill>
                <a:latin typeface="Calibri"/>
              </a:rPr>
              <a:t>Jesús el Hijo de Dios, retengamos nuestra profesión.</a:t>
            </a:r>
          </a:p>
        </p:txBody>
      </p:sp>
      <p:sp>
        <p:nvSpPr>
          <p:cNvPr id="10" name="TextBox 9">
            <a:extLst>
              <a:ext uri="{FF2B5EF4-FFF2-40B4-BE49-F238E27FC236}">
                <a16:creationId xmlns:a16="http://schemas.microsoft.com/office/drawing/2014/main" id="{61BF9D7E-8825-EDAF-1819-7A5B463FB656}"/>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Tree>
    <p:extLst>
      <p:ext uri="{BB962C8B-B14F-4D97-AF65-F5344CB8AC3E}">
        <p14:creationId xmlns:p14="http://schemas.microsoft.com/office/powerpoint/2010/main" val="184777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635C-DCFB-E76C-FD2D-1FE03FF30A2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28A6EC2-F11F-A3AB-B034-72A1358EBEB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6AB1126F-C07B-9624-CC36-DFD5F4371E76}"/>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F76D2C37-FB07-8999-64F5-226AD57A056A}"/>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81A2F2D3-6A74-8408-7C9D-C4F0177E5859}"/>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0C9EA575-9BB1-EDAC-66B3-48A563D732BF}"/>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1 CuadroTexto">
            <a:extLst>
              <a:ext uri="{FF2B5EF4-FFF2-40B4-BE49-F238E27FC236}">
                <a16:creationId xmlns:a16="http://schemas.microsoft.com/office/drawing/2014/main" id="{46D0518C-C443-1811-16C1-B52B6B311866}"/>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1:5</a:t>
            </a:r>
          </a:p>
        </p:txBody>
      </p:sp>
      <p:sp>
        <p:nvSpPr>
          <p:cNvPr id="8" name="2 CuadroTexto">
            <a:extLst>
              <a:ext uri="{FF2B5EF4-FFF2-40B4-BE49-F238E27FC236}">
                <a16:creationId xmlns:a16="http://schemas.microsoft.com/office/drawing/2014/main" id="{96A50B3A-A8B4-5834-CB18-C55C2AB6ECC6}"/>
              </a:ext>
            </a:extLst>
          </p:cNvPr>
          <p:cNvSpPr txBox="1"/>
          <p:nvPr/>
        </p:nvSpPr>
        <p:spPr>
          <a:xfrm>
            <a:off x="51185" y="1629727"/>
            <a:ext cx="45365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 vuestra comunión en el evangelio, desde el primer día hasta ahora. </a:t>
            </a:r>
          </a:p>
        </p:txBody>
      </p:sp>
      <p:sp>
        <p:nvSpPr>
          <p:cNvPr id="9" name="TextBox 8">
            <a:extLst>
              <a:ext uri="{FF2B5EF4-FFF2-40B4-BE49-F238E27FC236}">
                <a16:creationId xmlns:a16="http://schemas.microsoft.com/office/drawing/2014/main" id="{B59CF54D-AC03-0773-D8D5-93CEBF6D9580}"/>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Tree>
    <p:extLst>
      <p:ext uri="{BB962C8B-B14F-4D97-AF65-F5344CB8AC3E}">
        <p14:creationId xmlns:p14="http://schemas.microsoft.com/office/powerpoint/2010/main" val="14247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B551-B327-B80D-A0F1-B77A63CD22D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F644B5C-C3C7-D73A-52A9-5DE0D3FC3F6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BD5009B-09F9-E213-A047-E27607C3F5CC}"/>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dirty="0">
                <a:solidFill>
                  <a:srgbClr val="FFFF00"/>
                </a:solidFill>
                <a:latin typeface="Calibri"/>
              </a:rPr>
              <a:t>.</a:t>
            </a:r>
            <a:r>
              <a:rPr lang="es-ES" sz="2400" dirty="0">
                <a:latin typeface="Calibri"/>
              </a:rPr>
              <a:t> </a:t>
            </a:r>
          </a:p>
        </p:txBody>
      </p:sp>
      <p:sp>
        <p:nvSpPr>
          <p:cNvPr id="2" name="TextBox 1">
            <a:extLst>
              <a:ext uri="{FF2B5EF4-FFF2-40B4-BE49-F238E27FC236}">
                <a16:creationId xmlns:a16="http://schemas.microsoft.com/office/drawing/2014/main" id="{9CA87E31-A95F-A75C-2FD5-2AECBF54D1CB}"/>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3B95CFF6-DF30-D748-0DE1-19E7D4D1B5C1}"/>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B55476CE-4698-71D0-CF2A-53EE502D8D42}"/>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1 CuadroTexto">
            <a:extLst>
              <a:ext uri="{FF2B5EF4-FFF2-40B4-BE49-F238E27FC236}">
                <a16:creationId xmlns:a16="http://schemas.microsoft.com/office/drawing/2014/main" id="{5C71B63D-93B1-DA9F-427B-21E4B50665FA}"/>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1:5</a:t>
            </a:r>
          </a:p>
        </p:txBody>
      </p:sp>
      <p:sp>
        <p:nvSpPr>
          <p:cNvPr id="8" name="2 CuadroTexto">
            <a:extLst>
              <a:ext uri="{FF2B5EF4-FFF2-40B4-BE49-F238E27FC236}">
                <a16:creationId xmlns:a16="http://schemas.microsoft.com/office/drawing/2014/main" id="{C3DA15E9-DF0B-87D3-D84C-D892FB8A0D6A}"/>
              </a:ext>
            </a:extLst>
          </p:cNvPr>
          <p:cNvSpPr txBox="1"/>
          <p:nvPr/>
        </p:nvSpPr>
        <p:spPr>
          <a:xfrm>
            <a:off x="51185" y="1629727"/>
            <a:ext cx="45365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vuestra </a:t>
            </a:r>
            <a:r>
              <a:rPr lang="es-ES" sz="2400" u="sng" dirty="0">
                <a:solidFill>
                  <a:srgbClr val="FFFF00"/>
                </a:solidFill>
                <a:latin typeface="Calibri"/>
              </a:rPr>
              <a:t>comunión</a:t>
            </a:r>
            <a:r>
              <a:rPr lang="es-ES" sz="2400" dirty="0">
                <a:solidFill>
                  <a:srgbClr val="FFFF00"/>
                </a:solidFill>
                <a:latin typeface="Calibri"/>
              </a:rPr>
              <a:t> en el evangelio, desde el primer día hasta ahora. </a:t>
            </a:r>
          </a:p>
        </p:txBody>
      </p:sp>
      <p:sp>
        <p:nvSpPr>
          <p:cNvPr id="10" name="2 CuadroTexto">
            <a:extLst>
              <a:ext uri="{FF2B5EF4-FFF2-40B4-BE49-F238E27FC236}">
                <a16:creationId xmlns:a16="http://schemas.microsoft.com/office/drawing/2014/main" id="{C93087B3-EB9D-A219-213B-5A3EA3FCBE5C}"/>
              </a:ext>
            </a:extLst>
          </p:cNvPr>
          <p:cNvSpPr txBox="1"/>
          <p:nvPr/>
        </p:nvSpPr>
        <p:spPr>
          <a:xfrm>
            <a:off x="-507" y="2636912"/>
            <a:ext cx="4536503"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t>
            </a:r>
            <a:r>
              <a:rPr lang="es-ES" sz="2400" u="sng" dirty="0">
                <a:solidFill>
                  <a:srgbClr val="FFFF00"/>
                </a:solidFill>
                <a:latin typeface="Calibri"/>
              </a:rPr>
              <a:t>han participado</a:t>
            </a:r>
            <a:r>
              <a:rPr lang="es-ES" sz="2400" dirty="0">
                <a:solidFill>
                  <a:srgbClr val="FFFF00"/>
                </a:solidFill>
                <a:latin typeface="Calibri"/>
              </a:rPr>
              <a:t> en el evangelio desde el primer día hasta ahora (NVI).</a:t>
            </a:r>
          </a:p>
        </p:txBody>
      </p:sp>
      <p:sp>
        <p:nvSpPr>
          <p:cNvPr id="14" name="1 CuadroTexto">
            <a:extLst>
              <a:ext uri="{FF2B5EF4-FFF2-40B4-BE49-F238E27FC236}">
                <a16:creationId xmlns:a16="http://schemas.microsoft.com/office/drawing/2014/main" id="{B5059C30-414F-6656-3957-251571E2FC7D}"/>
              </a:ext>
            </a:extLst>
          </p:cNvPr>
          <p:cNvSpPr txBox="1"/>
          <p:nvPr/>
        </p:nvSpPr>
        <p:spPr>
          <a:xfrm>
            <a:off x="274724" y="37344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a:t>
            </a:r>
          </a:p>
        </p:txBody>
      </p:sp>
      <p:sp>
        <p:nvSpPr>
          <p:cNvPr id="15" name="2 CuadroTexto">
            <a:extLst>
              <a:ext uri="{FF2B5EF4-FFF2-40B4-BE49-F238E27FC236}">
                <a16:creationId xmlns:a16="http://schemas.microsoft.com/office/drawing/2014/main" id="{CAAD8834-1879-BE7E-0F86-7E5761C760E0}"/>
              </a:ext>
            </a:extLst>
          </p:cNvPr>
          <p:cNvSpPr txBox="1"/>
          <p:nvPr/>
        </p:nvSpPr>
        <p:spPr>
          <a:xfrm>
            <a:off x="163823" y="4256628"/>
            <a:ext cx="414335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 fin de conocerle, y el poder de su resurrección, y la participación de sus padecimientos, llegando a ser semejante a él en su muerte. </a:t>
            </a:r>
          </a:p>
        </p:txBody>
      </p:sp>
      <p:sp>
        <p:nvSpPr>
          <p:cNvPr id="9" name="TextBox 8">
            <a:extLst>
              <a:ext uri="{FF2B5EF4-FFF2-40B4-BE49-F238E27FC236}">
                <a16:creationId xmlns:a16="http://schemas.microsoft.com/office/drawing/2014/main" id="{E9DE425F-FCD5-0499-D888-4CBF976D3612}"/>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Tree>
    <p:extLst>
      <p:ext uri="{BB962C8B-B14F-4D97-AF65-F5344CB8AC3E}">
        <p14:creationId xmlns:p14="http://schemas.microsoft.com/office/powerpoint/2010/main" val="144931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C15CD-F283-A786-9364-DA2EE9EE5C7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E4A91C0-777C-693E-28AB-129742A3109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4120A93-9F1F-7F91-165A-D6D10E5E2CCD}"/>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EBBAC294-B8A7-2622-3500-D6AEBB05E4BB}"/>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B440374A-AD76-B64F-C5B5-4129CC5B1815}"/>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C45BD2A5-E8CE-D774-C337-396F0BECA76E}"/>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1 CuadroTexto">
            <a:extLst>
              <a:ext uri="{FF2B5EF4-FFF2-40B4-BE49-F238E27FC236}">
                <a16:creationId xmlns:a16="http://schemas.microsoft.com/office/drawing/2014/main" id="{CCA6F6A8-2702-7450-587D-7988395352B1}"/>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1:5</a:t>
            </a:r>
          </a:p>
        </p:txBody>
      </p:sp>
      <p:sp>
        <p:nvSpPr>
          <p:cNvPr id="8" name="2 CuadroTexto">
            <a:extLst>
              <a:ext uri="{FF2B5EF4-FFF2-40B4-BE49-F238E27FC236}">
                <a16:creationId xmlns:a16="http://schemas.microsoft.com/office/drawing/2014/main" id="{335D19B1-80A6-C004-C9EB-5DBB91A9C12E}"/>
              </a:ext>
            </a:extLst>
          </p:cNvPr>
          <p:cNvSpPr txBox="1"/>
          <p:nvPr/>
        </p:nvSpPr>
        <p:spPr>
          <a:xfrm>
            <a:off x="51185" y="1629727"/>
            <a:ext cx="45365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vuestra </a:t>
            </a:r>
            <a:r>
              <a:rPr lang="es-ES" sz="2400" u="sng" dirty="0">
                <a:solidFill>
                  <a:srgbClr val="FFFF00"/>
                </a:solidFill>
                <a:latin typeface="Calibri"/>
              </a:rPr>
              <a:t>comunión</a:t>
            </a:r>
            <a:r>
              <a:rPr lang="es-ES" sz="2400" dirty="0">
                <a:solidFill>
                  <a:srgbClr val="FFFF00"/>
                </a:solidFill>
                <a:latin typeface="Calibri"/>
              </a:rPr>
              <a:t> en el evangelio, desde el primer día hasta ahora. </a:t>
            </a:r>
          </a:p>
        </p:txBody>
      </p:sp>
      <p:sp>
        <p:nvSpPr>
          <p:cNvPr id="10" name="2 CuadroTexto">
            <a:extLst>
              <a:ext uri="{FF2B5EF4-FFF2-40B4-BE49-F238E27FC236}">
                <a16:creationId xmlns:a16="http://schemas.microsoft.com/office/drawing/2014/main" id="{6C52050B-DF36-BFA0-633F-0C55BFD53245}"/>
              </a:ext>
            </a:extLst>
          </p:cNvPr>
          <p:cNvSpPr txBox="1"/>
          <p:nvPr/>
        </p:nvSpPr>
        <p:spPr>
          <a:xfrm>
            <a:off x="-507" y="2636912"/>
            <a:ext cx="4536503"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t>
            </a:r>
            <a:r>
              <a:rPr lang="es-ES" sz="2400" u="sng" dirty="0">
                <a:solidFill>
                  <a:srgbClr val="FFFF00"/>
                </a:solidFill>
                <a:latin typeface="Calibri"/>
              </a:rPr>
              <a:t>han participado</a:t>
            </a:r>
            <a:r>
              <a:rPr lang="es-ES" sz="2400" dirty="0">
                <a:solidFill>
                  <a:srgbClr val="FFFF00"/>
                </a:solidFill>
                <a:latin typeface="Calibri"/>
              </a:rPr>
              <a:t> en el evangelio desde el primer día hasta ahora (NVI).</a:t>
            </a:r>
          </a:p>
        </p:txBody>
      </p:sp>
      <p:sp>
        <p:nvSpPr>
          <p:cNvPr id="9" name="1 CuadroTexto">
            <a:extLst>
              <a:ext uri="{FF2B5EF4-FFF2-40B4-BE49-F238E27FC236}">
                <a16:creationId xmlns:a16="http://schemas.microsoft.com/office/drawing/2014/main" id="{AC455900-1021-7A2E-F482-3B17691CCE40}"/>
              </a:ext>
            </a:extLst>
          </p:cNvPr>
          <p:cNvSpPr txBox="1"/>
          <p:nvPr/>
        </p:nvSpPr>
        <p:spPr>
          <a:xfrm>
            <a:off x="274724" y="37344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a:t>
            </a:r>
          </a:p>
        </p:txBody>
      </p:sp>
      <p:sp>
        <p:nvSpPr>
          <p:cNvPr id="13" name="2 CuadroTexto">
            <a:extLst>
              <a:ext uri="{FF2B5EF4-FFF2-40B4-BE49-F238E27FC236}">
                <a16:creationId xmlns:a16="http://schemas.microsoft.com/office/drawing/2014/main" id="{D0199915-1D7F-0C49-5E4C-5B5F094875B2}"/>
              </a:ext>
            </a:extLst>
          </p:cNvPr>
          <p:cNvSpPr txBox="1"/>
          <p:nvPr/>
        </p:nvSpPr>
        <p:spPr>
          <a:xfrm>
            <a:off x="163823" y="4256628"/>
            <a:ext cx="414335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 y el poder de su resurrección, y </a:t>
            </a:r>
            <a:r>
              <a:rPr lang="es-ES" sz="2400" u="sng" dirty="0">
                <a:solidFill>
                  <a:srgbClr val="FFFF00"/>
                </a:solidFill>
                <a:latin typeface="Calibri"/>
              </a:rPr>
              <a:t>la participación</a:t>
            </a:r>
            <a:r>
              <a:rPr lang="es-ES" sz="2400" dirty="0">
                <a:solidFill>
                  <a:srgbClr val="FFFF00"/>
                </a:solidFill>
                <a:latin typeface="Calibri"/>
              </a:rPr>
              <a:t> </a:t>
            </a:r>
            <a:r>
              <a:rPr lang="es-ES" sz="2400" u="sng" dirty="0">
                <a:solidFill>
                  <a:srgbClr val="FFFF00"/>
                </a:solidFill>
                <a:latin typeface="Calibri"/>
              </a:rPr>
              <a:t>de sus padecimientos</a:t>
            </a:r>
            <a:r>
              <a:rPr lang="es-ES" sz="2400" dirty="0">
                <a:solidFill>
                  <a:srgbClr val="FFFF00"/>
                </a:solidFill>
                <a:latin typeface="Calibri"/>
              </a:rPr>
              <a:t>,</a:t>
            </a:r>
            <a:r>
              <a:rPr lang="es-ES" sz="2400" dirty="0">
                <a:latin typeface="Calibri"/>
              </a:rPr>
              <a:t> llegando a ser semejante a él en su muerte. </a:t>
            </a:r>
          </a:p>
        </p:txBody>
      </p:sp>
      <p:sp>
        <p:nvSpPr>
          <p:cNvPr id="11" name="TextBox 10">
            <a:extLst>
              <a:ext uri="{FF2B5EF4-FFF2-40B4-BE49-F238E27FC236}">
                <a16:creationId xmlns:a16="http://schemas.microsoft.com/office/drawing/2014/main" id="{190841D1-589E-3FC7-EEB2-3BAD75F89AD6}"/>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Tree>
    <p:extLst>
      <p:ext uri="{BB962C8B-B14F-4D97-AF65-F5344CB8AC3E}">
        <p14:creationId xmlns:p14="http://schemas.microsoft.com/office/powerpoint/2010/main" val="319054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CC06-191B-FF89-54C5-5AFBEAD98F6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B9DA45F-54EE-F6DE-A7C3-25D8D8E9573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CE814B6-35C4-056C-92AD-0617EFD60A51}"/>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D8285039-D292-7242-7B8A-BD7A057FA712}"/>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1816BEDB-C97D-5F28-688F-816045E348E4}"/>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232EED54-5E4B-FC68-6AAF-D6CC80AEA429}"/>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1 CuadroTexto">
            <a:extLst>
              <a:ext uri="{FF2B5EF4-FFF2-40B4-BE49-F238E27FC236}">
                <a16:creationId xmlns:a16="http://schemas.microsoft.com/office/drawing/2014/main" id="{FF92D5AE-881D-085D-6465-87C0FF48A725}"/>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1:5</a:t>
            </a:r>
          </a:p>
        </p:txBody>
      </p:sp>
      <p:sp>
        <p:nvSpPr>
          <p:cNvPr id="8" name="2 CuadroTexto">
            <a:extLst>
              <a:ext uri="{FF2B5EF4-FFF2-40B4-BE49-F238E27FC236}">
                <a16:creationId xmlns:a16="http://schemas.microsoft.com/office/drawing/2014/main" id="{4ACF51E8-9957-3CCD-CA7D-929FF6D3AFCB}"/>
              </a:ext>
            </a:extLst>
          </p:cNvPr>
          <p:cNvSpPr txBox="1"/>
          <p:nvPr/>
        </p:nvSpPr>
        <p:spPr>
          <a:xfrm>
            <a:off x="51185" y="1629727"/>
            <a:ext cx="45365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vuestra </a:t>
            </a:r>
            <a:r>
              <a:rPr lang="es-ES" sz="2400" u="sng" dirty="0">
                <a:solidFill>
                  <a:srgbClr val="FFFF00"/>
                </a:solidFill>
                <a:latin typeface="Calibri"/>
              </a:rPr>
              <a:t>comunión</a:t>
            </a:r>
            <a:r>
              <a:rPr lang="es-ES" sz="2400" dirty="0">
                <a:solidFill>
                  <a:srgbClr val="FFFF00"/>
                </a:solidFill>
                <a:latin typeface="Calibri"/>
              </a:rPr>
              <a:t> en el evangelio, desde el primer día hasta ahora. </a:t>
            </a:r>
          </a:p>
        </p:txBody>
      </p:sp>
      <p:sp>
        <p:nvSpPr>
          <p:cNvPr id="10" name="2 CuadroTexto">
            <a:extLst>
              <a:ext uri="{FF2B5EF4-FFF2-40B4-BE49-F238E27FC236}">
                <a16:creationId xmlns:a16="http://schemas.microsoft.com/office/drawing/2014/main" id="{4FE1589C-322C-5E9B-E1A4-61960633FABB}"/>
              </a:ext>
            </a:extLst>
          </p:cNvPr>
          <p:cNvSpPr txBox="1"/>
          <p:nvPr/>
        </p:nvSpPr>
        <p:spPr>
          <a:xfrm>
            <a:off x="-507" y="2636912"/>
            <a:ext cx="4536503"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t>
            </a:r>
            <a:r>
              <a:rPr lang="es-ES" sz="2400" u="sng" dirty="0">
                <a:solidFill>
                  <a:srgbClr val="FFFF00"/>
                </a:solidFill>
                <a:latin typeface="Calibri"/>
              </a:rPr>
              <a:t>han participado</a:t>
            </a:r>
            <a:r>
              <a:rPr lang="es-ES" sz="2400" dirty="0">
                <a:solidFill>
                  <a:srgbClr val="FFFF00"/>
                </a:solidFill>
                <a:latin typeface="Calibri"/>
              </a:rPr>
              <a:t> en el evangelio desde el primer día hasta ahora (NVI).</a:t>
            </a:r>
          </a:p>
        </p:txBody>
      </p:sp>
      <p:sp>
        <p:nvSpPr>
          <p:cNvPr id="14" name="1 CuadroTexto">
            <a:extLst>
              <a:ext uri="{FF2B5EF4-FFF2-40B4-BE49-F238E27FC236}">
                <a16:creationId xmlns:a16="http://schemas.microsoft.com/office/drawing/2014/main" id="{8D1E6DB1-1E25-8228-9697-85C183F7BFC2}"/>
              </a:ext>
            </a:extLst>
          </p:cNvPr>
          <p:cNvSpPr txBox="1"/>
          <p:nvPr/>
        </p:nvSpPr>
        <p:spPr>
          <a:xfrm>
            <a:off x="4716016" y="25649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4:14, 15</a:t>
            </a:r>
          </a:p>
        </p:txBody>
      </p:sp>
      <p:sp>
        <p:nvSpPr>
          <p:cNvPr id="15" name="2 CuadroTexto">
            <a:extLst>
              <a:ext uri="{FF2B5EF4-FFF2-40B4-BE49-F238E27FC236}">
                <a16:creationId xmlns:a16="http://schemas.microsoft.com/office/drawing/2014/main" id="{2038787C-0AB5-E4D4-2A23-F08B1971D3A7}"/>
              </a:ext>
            </a:extLst>
          </p:cNvPr>
          <p:cNvSpPr txBox="1"/>
          <p:nvPr/>
        </p:nvSpPr>
        <p:spPr>
          <a:xfrm>
            <a:off x="4752021" y="3087033"/>
            <a:ext cx="4359387"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Sin embargo, bien hicisteis en participar conmigo en mi tribulación. Y sabéis también vosotros, oh filipenses, que al principio de la predicación del evangelio, cuando partí de Macedonia, ninguna iglesia participó conmigo en razón de dar y recibir, sino vosotros solos.</a:t>
            </a:r>
          </a:p>
        </p:txBody>
      </p:sp>
      <p:sp>
        <p:nvSpPr>
          <p:cNvPr id="16" name="1 CuadroTexto">
            <a:extLst>
              <a:ext uri="{FF2B5EF4-FFF2-40B4-BE49-F238E27FC236}">
                <a16:creationId xmlns:a16="http://schemas.microsoft.com/office/drawing/2014/main" id="{E5506001-E7C0-8FCA-F6DF-BEF5DF36439E}"/>
              </a:ext>
            </a:extLst>
          </p:cNvPr>
          <p:cNvSpPr txBox="1"/>
          <p:nvPr/>
        </p:nvSpPr>
        <p:spPr>
          <a:xfrm>
            <a:off x="274724" y="37344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a:t>
            </a:r>
          </a:p>
        </p:txBody>
      </p:sp>
      <p:sp>
        <p:nvSpPr>
          <p:cNvPr id="17" name="2 CuadroTexto">
            <a:extLst>
              <a:ext uri="{FF2B5EF4-FFF2-40B4-BE49-F238E27FC236}">
                <a16:creationId xmlns:a16="http://schemas.microsoft.com/office/drawing/2014/main" id="{53324239-DC98-7F10-6E37-38FDF1398398}"/>
              </a:ext>
            </a:extLst>
          </p:cNvPr>
          <p:cNvSpPr txBox="1"/>
          <p:nvPr/>
        </p:nvSpPr>
        <p:spPr>
          <a:xfrm>
            <a:off x="163823" y="4256628"/>
            <a:ext cx="414335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 y el poder de su resurrección, y </a:t>
            </a:r>
            <a:r>
              <a:rPr lang="es-ES" sz="2400" u="sng" dirty="0">
                <a:solidFill>
                  <a:srgbClr val="FFFF00"/>
                </a:solidFill>
                <a:latin typeface="Calibri"/>
              </a:rPr>
              <a:t>la participación</a:t>
            </a:r>
            <a:r>
              <a:rPr lang="es-ES" sz="2400" dirty="0">
                <a:solidFill>
                  <a:srgbClr val="FFFF00"/>
                </a:solidFill>
                <a:latin typeface="Calibri"/>
              </a:rPr>
              <a:t> </a:t>
            </a:r>
            <a:r>
              <a:rPr lang="es-ES" sz="2400" u="sng" dirty="0">
                <a:solidFill>
                  <a:srgbClr val="FFFF00"/>
                </a:solidFill>
                <a:latin typeface="Calibri"/>
              </a:rPr>
              <a:t>de sus padecimientos</a:t>
            </a:r>
            <a:r>
              <a:rPr lang="es-ES" sz="2400" dirty="0">
                <a:solidFill>
                  <a:srgbClr val="FFFF00"/>
                </a:solidFill>
                <a:latin typeface="Calibri"/>
              </a:rPr>
              <a:t>,</a:t>
            </a:r>
            <a:r>
              <a:rPr lang="es-ES" sz="2400" dirty="0">
                <a:latin typeface="Calibri"/>
              </a:rPr>
              <a:t> </a:t>
            </a:r>
            <a:r>
              <a:rPr lang="es-ES" sz="2400" dirty="0">
                <a:solidFill>
                  <a:srgbClr val="00B0F0"/>
                </a:solidFill>
                <a:latin typeface="Calibri"/>
              </a:rPr>
              <a:t>llegando a ser semejante a él en su muerte. </a:t>
            </a:r>
          </a:p>
        </p:txBody>
      </p:sp>
      <p:sp>
        <p:nvSpPr>
          <p:cNvPr id="9" name="TextBox 8">
            <a:extLst>
              <a:ext uri="{FF2B5EF4-FFF2-40B4-BE49-F238E27FC236}">
                <a16:creationId xmlns:a16="http://schemas.microsoft.com/office/drawing/2014/main" id="{3298BAD2-0A13-AF90-51B5-474DFE8799A3}"/>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Tree>
    <p:extLst>
      <p:ext uri="{BB962C8B-B14F-4D97-AF65-F5344CB8AC3E}">
        <p14:creationId xmlns:p14="http://schemas.microsoft.com/office/powerpoint/2010/main" val="4554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1451C-C7AE-BAA7-58A9-578DB513CC0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576EF25-5B41-BECB-09AB-847847E5E35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F2AD4DBF-8394-DED0-9FDF-B2C1FBE4FAC7}"/>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B267445D-D695-EC3B-F4FE-7D7F2FC07126}"/>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F21E40D9-4CAA-7F1C-775D-ACFD903EBC29}"/>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33339B5D-5ED1-E97B-F4BD-ED9897B1DA0D}"/>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1 CuadroTexto">
            <a:extLst>
              <a:ext uri="{FF2B5EF4-FFF2-40B4-BE49-F238E27FC236}">
                <a16:creationId xmlns:a16="http://schemas.microsoft.com/office/drawing/2014/main" id="{CF17DF40-D2F1-5D4F-4172-50EC988E912A}"/>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1:5</a:t>
            </a:r>
          </a:p>
        </p:txBody>
      </p:sp>
      <p:sp>
        <p:nvSpPr>
          <p:cNvPr id="8" name="2 CuadroTexto">
            <a:extLst>
              <a:ext uri="{FF2B5EF4-FFF2-40B4-BE49-F238E27FC236}">
                <a16:creationId xmlns:a16="http://schemas.microsoft.com/office/drawing/2014/main" id="{2CA413A8-5AAA-3391-7A10-EA900CA8AFB9}"/>
              </a:ext>
            </a:extLst>
          </p:cNvPr>
          <p:cNvSpPr txBox="1"/>
          <p:nvPr/>
        </p:nvSpPr>
        <p:spPr>
          <a:xfrm>
            <a:off x="51185" y="1629727"/>
            <a:ext cx="45365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vuestra </a:t>
            </a:r>
            <a:r>
              <a:rPr lang="es-ES" sz="2400" u="sng" dirty="0">
                <a:solidFill>
                  <a:srgbClr val="FFFF00"/>
                </a:solidFill>
                <a:latin typeface="Calibri"/>
              </a:rPr>
              <a:t>comunión</a:t>
            </a:r>
            <a:r>
              <a:rPr lang="es-ES" sz="2400" dirty="0">
                <a:solidFill>
                  <a:srgbClr val="FFFF00"/>
                </a:solidFill>
                <a:latin typeface="Calibri"/>
              </a:rPr>
              <a:t> en el evangelio, desde el primer día hasta ahora. </a:t>
            </a:r>
          </a:p>
        </p:txBody>
      </p:sp>
      <p:sp>
        <p:nvSpPr>
          <p:cNvPr id="10" name="2 CuadroTexto">
            <a:extLst>
              <a:ext uri="{FF2B5EF4-FFF2-40B4-BE49-F238E27FC236}">
                <a16:creationId xmlns:a16="http://schemas.microsoft.com/office/drawing/2014/main" id="{A578084A-2173-374C-8F28-C54DB254ABAE}"/>
              </a:ext>
            </a:extLst>
          </p:cNvPr>
          <p:cNvSpPr txBox="1"/>
          <p:nvPr/>
        </p:nvSpPr>
        <p:spPr>
          <a:xfrm>
            <a:off x="-507" y="2636912"/>
            <a:ext cx="4536503"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t>
            </a:r>
            <a:r>
              <a:rPr lang="es-ES" sz="2400" u="sng" dirty="0">
                <a:solidFill>
                  <a:srgbClr val="FFFF00"/>
                </a:solidFill>
                <a:latin typeface="Calibri"/>
              </a:rPr>
              <a:t>han participado</a:t>
            </a:r>
            <a:r>
              <a:rPr lang="es-ES" sz="2400" dirty="0">
                <a:solidFill>
                  <a:srgbClr val="FFFF00"/>
                </a:solidFill>
                <a:latin typeface="Calibri"/>
              </a:rPr>
              <a:t> en el evangelio desde el primer día hasta ahora (NVI).</a:t>
            </a:r>
          </a:p>
        </p:txBody>
      </p:sp>
      <p:sp>
        <p:nvSpPr>
          <p:cNvPr id="14" name="1 CuadroTexto">
            <a:extLst>
              <a:ext uri="{FF2B5EF4-FFF2-40B4-BE49-F238E27FC236}">
                <a16:creationId xmlns:a16="http://schemas.microsoft.com/office/drawing/2014/main" id="{0EDD2036-B82A-8848-820D-387889C82D32}"/>
              </a:ext>
            </a:extLst>
          </p:cNvPr>
          <p:cNvSpPr txBox="1"/>
          <p:nvPr/>
        </p:nvSpPr>
        <p:spPr>
          <a:xfrm>
            <a:off x="4716016" y="25649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4:14, 15</a:t>
            </a:r>
          </a:p>
        </p:txBody>
      </p:sp>
      <p:sp>
        <p:nvSpPr>
          <p:cNvPr id="15" name="2 CuadroTexto">
            <a:extLst>
              <a:ext uri="{FF2B5EF4-FFF2-40B4-BE49-F238E27FC236}">
                <a16:creationId xmlns:a16="http://schemas.microsoft.com/office/drawing/2014/main" id="{4299A910-C940-E852-7539-AAAE2DFEEC7B}"/>
              </a:ext>
            </a:extLst>
          </p:cNvPr>
          <p:cNvSpPr txBox="1"/>
          <p:nvPr/>
        </p:nvSpPr>
        <p:spPr>
          <a:xfrm>
            <a:off x="4752021" y="3087033"/>
            <a:ext cx="4359387"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Sin embargo, bien hicisteis en </a:t>
            </a:r>
            <a:r>
              <a:rPr lang="es-ES" sz="2400" u="sng" dirty="0">
                <a:solidFill>
                  <a:srgbClr val="FFFF00"/>
                </a:solidFill>
                <a:latin typeface="Calibri"/>
              </a:rPr>
              <a:t>participar conmigo en mi tribulación</a:t>
            </a:r>
            <a:r>
              <a:rPr lang="es-ES" sz="2400" dirty="0">
                <a:solidFill>
                  <a:srgbClr val="FFFF00"/>
                </a:solidFill>
                <a:latin typeface="Calibri"/>
              </a:rPr>
              <a:t>. </a:t>
            </a:r>
            <a:r>
              <a:rPr lang="es-ES" sz="2400" dirty="0">
                <a:latin typeface="Calibri"/>
              </a:rPr>
              <a:t>Y sabéis también vosotros, oh filipenses, que al principio de la predicación del evangelio, cuando partí de Macedonia, ninguna iglesia participó conmigo en razón de dar y recibir, sino vosotros solos.</a:t>
            </a:r>
          </a:p>
        </p:txBody>
      </p:sp>
      <p:sp>
        <p:nvSpPr>
          <p:cNvPr id="16" name="1 CuadroTexto">
            <a:extLst>
              <a:ext uri="{FF2B5EF4-FFF2-40B4-BE49-F238E27FC236}">
                <a16:creationId xmlns:a16="http://schemas.microsoft.com/office/drawing/2014/main" id="{8B880CC3-0C03-BBA4-0D0D-BEE2E3B5D087}"/>
              </a:ext>
            </a:extLst>
          </p:cNvPr>
          <p:cNvSpPr txBox="1"/>
          <p:nvPr/>
        </p:nvSpPr>
        <p:spPr>
          <a:xfrm>
            <a:off x="274724" y="37344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a:t>
            </a:r>
          </a:p>
        </p:txBody>
      </p:sp>
      <p:sp>
        <p:nvSpPr>
          <p:cNvPr id="17" name="2 CuadroTexto">
            <a:extLst>
              <a:ext uri="{FF2B5EF4-FFF2-40B4-BE49-F238E27FC236}">
                <a16:creationId xmlns:a16="http://schemas.microsoft.com/office/drawing/2014/main" id="{492AAB4A-0E1A-B8E9-6411-CAAD7283536A}"/>
              </a:ext>
            </a:extLst>
          </p:cNvPr>
          <p:cNvSpPr txBox="1"/>
          <p:nvPr/>
        </p:nvSpPr>
        <p:spPr>
          <a:xfrm>
            <a:off x="163823" y="4256628"/>
            <a:ext cx="414335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 y el poder de su resurrección, y </a:t>
            </a:r>
            <a:r>
              <a:rPr lang="es-ES" sz="2400" u="sng" dirty="0">
                <a:solidFill>
                  <a:srgbClr val="FFFF00"/>
                </a:solidFill>
                <a:latin typeface="Calibri"/>
              </a:rPr>
              <a:t>la participación</a:t>
            </a:r>
            <a:r>
              <a:rPr lang="es-ES" sz="2400" dirty="0">
                <a:solidFill>
                  <a:srgbClr val="FFFF00"/>
                </a:solidFill>
                <a:latin typeface="Calibri"/>
              </a:rPr>
              <a:t> </a:t>
            </a:r>
            <a:r>
              <a:rPr lang="es-ES" sz="2400" u="sng" dirty="0">
                <a:solidFill>
                  <a:srgbClr val="FFFF00"/>
                </a:solidFill>
                <a:latin typeface="Calibri"/>
              </a:rPr>
              <a:t>de sus padecimientos</a:t>
            </a:r>
            <a:r>
              <a:rPr lang="es-ES" sz="2400" dirty="0">
                <a:solidFill>
                  <a:srgbClr val="FFFF00"/>
                </a:solidFill>
                <a:latin typeface="Calibri"/>
              </a:rPr>
              <a:t>,</a:t>
            </a:r>
            <a:r>
              <a:rPr lang="es-ES" sz="2400" dirty="0">
                <a:latin typeface="Calibri"/>
              </a:rPr>
              <a:t> </a:t>
            </a:r>
            <a:r>
              <a:rPr lang="es-ES" sz="2400" dirty="0">
                <a:solidFill>
                  <a:srgbClr val="00B0F0"/>
                </a:solidFill>
                <a:latin typeface="Calibri"/>
              </a:rPr>
              <a:t>llegando a ser semejante a él en su muerte. </a:t>
            </a:r>
          </a:p>
        </p:txBody>
      </p:sp>
      <p:sp>
        <p:nvSpPr>
          <p:cNvPr id="9" name="TextBox 8">
            <a:extLst>
              <a:ext uri="{FF2B5EF4-FFF2-40B4-BE49-F238E27FC236}">
                <a16:creationId xmlns:a16="http://schemas.microsoft.com/office/drawing/2014/main" id="{7E609CF8-6974-65D4-DCF3-E91F5A85DD76}"/>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Tree>
    <p:extLst>
      <p:ext uri="{BB962C8B-B14F-4D97-AF65-F5344CB8AC3E}">
        <p14:creationId xmlns:p14="http://schemas.microsoft.com/office/powerpoint/2010/main" val="86817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F5B80-35BC-BB7A-35A1-E2EF8A801AD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894BCB0-0DB3-3242-4108-33EBB41453F3}"/>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AED0D9B6-B547-B2AE-1F76-9850D3BF703B}"/>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A23F626E-81AC-AD3F-49A7-EF1E3D526CF6}"/>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6BE15FA9-DBEE-CF05-B119-189492C27C5A}"/>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E14D4B43-7888-B54E-39BD-288203856B5E}"/>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1 CuadroTexto">
            <a:extLst>
              <a:ext uri="{FF2B5EF4-FFF2-40B4-BE49-F238E27FC236}">
                <a16:creationId xmlns:a16="http://schemas.microsoft.com/office/drawing/2014/main" id="{CC549A7E-7DD6-3A8C-F7FD-6EDBB73FDA0C}"/>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1:5</a:t>
            </a:r>
          </a:p>
        </p:txBody>
      </p:sp>
      <p:sp>
        <p:nvSpPr>
          <p:cNvPr id="8" name="2 CuadroTexto">
            <a:extLst>
              <a:ext uri="{FF2B5EF4-FFF2-40B4-BE49-F238E27FC236}">
                <a16:creationId xmlns:a16="http://schemas.microsoft.com/office/drawing/2014/main" id="{9B0AED6E-BCE9-DF67-79AE-86A63BD4AE9B}"/>
              </a:ext>
            </a:extLst>
          </p:cNvPr>
          <p:cNvSpPr txBox="1"/>
          <p:nvPr/>
        </p:nvSpPr>
        <p:spPr>
          <a:xfrm>
            <a:off x="51185" y="1629727"/>
            <a:ext cx="45365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vuestra </a:t>
            </a:r>
            <a:r>
              <a:rPr lang="es-ES" sz="2400" u="sng" dirty="0">
                <a:solidFill>
                  <a:srgbClr val="FFFF00"/>
                </a:solidFill>
                <a:latin typeface="Calibri"/>
              </a:rPr>
              <a:t>comunión</a:t>
            </a:r>
            <a:r>
              <a:rPr lang="es-ES" sz="2400" dirty="0">
                <a:solidFill>
                  <a:srgbClr val="FFFF00"/>
                </a:solidFill>
                <a:latin typeface="Calibri"/>
              </a:rPr>
              <a:t> en el evangelio, desde el primer día hasta ahora. </a:t>
            </a:r>
          </a:p>
        </p:txBody>
      </p:sp>
      <p:sp>
        <p:nvSpPr>
          <p:cNvPr id="10" name="2 CuadroTexto">
            <a:extLst>
              <a:ext uri="{FF2B5EF4-FFF2-40B4-BE49-F238E27FC236}">
                <a16:creationId xmlns:a16="http://schemas.microsoft.com/office/drawing/2014/main" id="{1D85BA02-2C41-3728-B553-41FC3152294D}"/>
              </a:ext>
            </a:extLst>
          </p:cNvPr>
          <p:cNvSpPr txBox="1"/>
          <p:nvPr/>
        </p:nvSpPr>
        <p:spPr>
          <a:xfrm>
            <a:off x="-507" y="2636912"/>
            <a:ext cx="4536503"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t>
            </a:r>
            <a:r>
              <a:rPr lang="es-ES" sz="2400" u="sng" dirty="0">
                <a:solidFill>
                  <a:srgbClr val="FFFF00"/>
                </a:solidFill>
                <a:latin typeface="Calibri"/>
              </a:rPr>
              <a:t>han participado</a:t>
            </a:r>
            <a:r>
              <a:rPr lang="es-ES" sz="2400" dirty="0">
                <a:solidFill>
                  <a:srgbClr val="FFFF00"/>
                </a:solidFill>
                <a:latin typeface="Calibri"/>
              </a:rPr>
              <a:t> en el evangelio desde el primer día hasta ahora (NVI).</a:t>
            </a:r>
          </a:p>
        </p:txBody>
      </p:sp>
      <p:sp>
        <p:nvSpPr>
          <p:cNvPr id="11" name="1 CuadroTexto">
            <a:extLst>
              <a:ext uri="{FF2B5EF4-FFF2-40B4-BE49-F238E27FC236}">
                <a16:creationId xmlns:a16="http://schemas.microsoft.com/office/drawing/2014/main" id="{9AF64394-2975-C2D3-34FF-1732E52CD3C4}"/>
              </a:ext>
            </a:extLst>
          </p:cNvPr>
          <p:cNvSpPr txBox="1"/>
          <p:nvPr/>
        </p:nvSpPr>
        <p:spPr>
          <a:xfrm>
            <a:off x="274724" y="37344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a:t>
            </a:r>
          </a:p>
        </p:txBody>
      </p:sp>
      <p:sp>
        <p:nvSpPr>
          <p:cNvPr id="12" name="2 CuadroTexto">
            <a:extLst>
              <a:ext uri="{FF2B5EF4-FFF2-40B4-BE49-F238E27FC236}">
                <a16:creationId xmlns:a16="http://schemas.microsoft.com/office/drawing/2014/main" id="{0B37352B-542F-DD11-8AAF-728D54B4F187}"/>
              </a:ext>
            </a:extLst>
          </p:cNvPr>
          <p:cNvSpPr txBox="1"/>
          <p:nvPr/>
        </p:nvSpPr>
        <p:spPr>
          <a:xfrm>
            <a:off x="163823" y="4256628"/>
            <a:ext cx="414335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 y el poder de su resurrección, y </a:t>
            </a:r>
            <a:r>
              <a:rPr lang="es-ES" sz="2400" u="sng" dirty="0">
                <a:solidFill>
                  <a:srgbClr val="FFFF00"/>
                </a:solidFill>
                <a:latin typeface="Calibri"/>
              </a:rPr>
              <a:t>la participación</a:t>
            </a:r>
            <a:r>
              <a:rPr lang="es-ES" sz="2400" dirty="0">
                <a:solidFill>
                  <a:srgbClr val="FFFF00"/>
                </a:solidFill>
                <a:latin typeface="Calibri"/>
              </a:rPr>
              <a:t> </a:t>
            </a:r>
            <a:r>
              <a:rPr lang="es-ES" sz="2400" u="sng" dirty="0">
                <a:solidFill>
                  <a:srgbClr val="FFFF00"/>
                </a:solidFill>
                <a:latin typeface="Calibri"/>
              </a:rPr>
              <a:t>de sus padecimientos</a:t>
            </a:r>
            <a:r>
              <a:rPr lang="es-ES" sz="2400" dirty="0">
                <a:solidFill>
                  <a:srgbClr val="FFFF00"/>
                </a:solidFill>
                <a:latin typeface="Calibri"/>
              </a:rPr>
              <a:t>,</a:t>
            </a:r>
            <a:r>
              <a:rPr lang="es-ES" sz="2400" dirty="0">
                <a:latin typeface="Calibri"/>
              </a:rPr>
              <a:t> </a:t>
            </a:r>
            <a:r>
              <a:rPr lang="es-ES" sz="2400" dirty="0">
                <a:solidFill>
                  <a:srgbClr val="00B0F0"/>
                </a:solidFill>
                <a:latin typeface="Calibri"/>
              </a:rPr>
              <a:t>llegando a ser semejante a él en su muerte. </a:t>
            </a:r>
          </a:p>
        </p:txBody>
      </p:sp>
      <p:sp>
        <p:nvSpPr>
          <p:cNvPr id="9" name="1 CuadroTexto">
            <a:extLst>
              <a:ext uri="{FF2B5EF4-FFF2-40B4-BE49-F238E27FC236}">
                <a16:creationId xmlns:a16="http://schemas.microsoft.com/office/drawing/2014/main" id="{6F75FCB8-E65E-6A77-948C-7C889BF14BE5}"/>
              </a:ext>
            </a:extLst>
          </p:cNvPr>
          <p:cNvSpPr txBox="1"/>
          <p:nvPr/>
        </p:nvSpPr>
        <p:spPr>
          <a:xfrm>
            <a:off x="4716016" y="25649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4:14, 15</a:t>
            </a:r>
          </a:p>
        </p:txBody>
      </p:sp>
      <p:sp>
        <p:nvSpPr>
          <p:cNvPr id="13" name="2 CuadroTexto">
            <a:extLst>
              <a:ext uri="{FF2B5EF4-FFF2-40B4-BE49-F238E27FC236}">
                <a16:creationId xmlns:a16="http://schemas.microsoft.com/office/drawing/2014/main" id="{834C5678-5729-C15F-B9B4-9164DF625EBF}"/>
              </a:ext>
            </a:extLst>
          </p:cNvPr>
          <p:cNvSpPr txBox="1"/>
          <p:nvPr/>
        </p:nvSpPr>
        <p:spPr>
          <a:xfrm>
            <a:off x="4752021" y="3087033"/>
            <a:ext cx="4359387"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Sin embargo, bien hicisteis en </a:t>
            </a:r>
            <a:r>
              <a:rPr lang="es-ES" sz="2400" u="sng" dirty="0">
                <a:solidFill>
                  <a:srgbClr val="FFFF00"/>
                </a:solidFill>
                <a:latin typeface="Calibri"/>
              </a:rPr>
              <a:t>participar conmigo en mi tribulación</a:t>
            </a:r>
            <a:r>
              <a:rPr lang="es-ES" sz="2400" dirty="0">
                <a:solidFill>
                  <a:srgbClr val="FFFF00"/>
                </a:solidFill>
                <a:latin typeface="Calibri"/>
              </a:rPr>
              <a:t>. </a:t>
            </a:r>
            <a:r>
              <a:rPr lang="es-ES" sz="2400" dirty="0">
                <a:solidFill>
                  <a:srgbClr val="00B0F0"/>
                </a:solidFill>
                <a:latin typeface="Calibri"/>
              </a:rPr>
              <a:t>Y sabéis también vosotros, oh filipenses, que al principio de la predicación del evangelio, cuando partí de Macedonia, </a:t>
            </a:r>
            <a:r>
              <a:rPr lang="es-ES" sz="2400" u="sng" dirty="0">
                <a:solidFill>
                  <a:srgbClr val="00B0F0"/>
                </a:solidFill>
                <a:latin typeface="Calibri"/>
              </a:rPr>
              <a:t>ninguna iglesia participó conmigo </a:t>
            </a:r>
            <a:r>
              <a:rPr lang="es-ES" sz="2400" dirty="0">
                <a:solidFill>
                  <a:srgbClr val="00B0F0"/>
                </a:solidFill>
                <a:latin typeface="Calibri"/>
              </a:rPr>
              <a:t>en razón de dar y recibir, sino vosotros solos.</a:t>
            </a:r>
          </a:p>
        </p:txBody>
      </p:sp>
      <p:sp>
        <p:nvSpPr>
          <p:cNvPr id="14" name="1 CuadroTexto">
            <a:extLst>
              <a:ext uri="{FF2B5EF4-FFF2-40B4-BE49-F238E27FC236}">
                <a16:creationId xmlns:a16="http://schemas.microsoft.com/office/drawing/2014/main" id="{DB5F7952-6B16-1636-53D6-64EEAA3CC358}"/>
              </a:ext>
            </a:extLst>
          </p:cNvPr>
          <p:cNvSpPr txBox="1"/>
          <p:nvPr/>
        </p:nvSpPr>
        <p:spPr>
          <a:xfrm>
            <a:off x="2162621" y="578610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Filipenses 1:3, 4</a:t>
            </a:r>
          </a:p>
        </p:txBody>
      </p:sp>
      <p:sp>
        <p:nvSpPr>
          <p:cNvPr id="15" name="2 CuadroTexto">
            <a:extLst>
              <a:ext uri="{FF2B5EF4-FFF2-40B4-BE49-F238E27FC236}">
                <a16:creationId xmlns:a16="http://schemas.microsoft.com/office/drawing/2014/main" id="{8CF4F0B6-6344-DD21-29D3-ACD450EB96D2}"/>
              </a:ext>
            </a:extLst>
          </p:cNvPr>
          <p:cNvSpPr txBox="1"/>
          <p:nvPr/>
        </p:nvSpPr>
        <p:spPr>
          <a:xfrm>
            <a:off x="19806" y="6165304"/>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Doy gracias a mi Dios siempre que me acuerdo de vosotros, siempre en todas mis oraciones rogando con gozo por todos vosotros. </a:t>
            </a:r>
          </a:p>
        </p:txBody>
      </p:sp>
      <p:sp>
        <p:nvSpPr>
          <p:cNvPr id="16" name="TextBox 15">
            <a:extLst>
              <a:ext uri="{FF2B5EF4-FFF2-40B4-BE49-F238E27FC236}">
                <a16:creationId xmlns:a16="http://schemas.microsoft.com/office/drawing/2014/main" id="{EA6301F4-9E1D-FDEA-812B-F4D404A2DDD4}"/>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Tree>
    <p:extLst>
      <p:ext uri="{BB962C8B-B14F-4D97-AF65-F5344CB8AC3E}">
        <p14:creationId xmlns:p14="http://schemas.microsoft.com/office/powerpoint/2010/main" val="29950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0375-E1AD-3952-1C57-ED614195B67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F3339E7-EF59-E9A1-2B1F-99540EE5A00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65A3443-8359-26D8-C5FE-8C64F23BE641}"/>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6B621AA2-CCC7-6EB9-32F2-1B472BBC8A98}"/>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0F12190D-76FD-F6B7-096A-2966FE9A4F1F}"/>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6FFA96A8-DE18-5CF0-CB12-C8ED11ECC7D8}"/>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1 CuadroTexto">
            <a:extLst>
              <a:ext uri="{FF2B5EF4-FFF2-40B4-BE49-F238E27FC236}">
                <a16:creationId xmlns:a16="http://schemas.microsoft.com/office/drawing/2014/main" id="{BDF6412C-716B-8B24-8F4E-194B8D406ADF}"/>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1:5</a:t>
            </a:r>
          </a:p>
        </p:txBody>
      </p:sp>
      <p:sp>
        <p:nvSpPr>
          <p:cNvPr id="8" name="2 CuadroTexto">
            <a:extLst>
              <a:ext uri="{FF2B5EF4-FFF2-40B4-BE49-F238E27FC236}">
                <a16:creationId xmlns:a16="http://schemas.microsoft.com/office/drawing/2014/main" id="{54CDB720-9736-0F90-41BE-6F324BC067A4}"/>
              </a:ext>
            </a:extLst>
          </p:cNvPr>
          <p:cNvSpPr txBox="1"/>
          <p:nvPr/>
        </p:nvSpPr>
        <p:spPr>
          <a:xfrm>
            <a:off x="51185" y="1629727"/>
            <a:ext cx="4536503"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vuestra </a:t>
            </a:r>
            <a:r>
              <a:rPr lang="es-ES" sz="2400" u="sng" dirty="0">
                <a:solidFill>
                  <a:srgbClr val="FFFF00"/>
                </a:solidFill>
                <a:latin typeface="Calibri"/>
              </a:rPr>
              <a:t>comunión</a:t>
            </a:r>
            <a:r>
              <a:rPr lang="es-ES" sz="2400" dirty="0">
                <a:solidFill>
                  <a:srgbClr val="FFFF00"/>
                </a:solidFill>
                <a:latin typeface="Calibri"/>
              </a:rPr>
              <a:t> en el evangelio, desde el primer día hasta ahora. </a:t>
            </a:r>
          </a:p>
        </p:txBody>
      </p:sp>
      <p:sp>
        <p:nvSpPr>
          <p:cNvPr id="10" name="2 CuadroTexto">
            <a:extLst>
              <a:ext uri="{FF2B5EF4-FFF2-40B4-BE49-F238E27FC236}">
                <a16:creationId xmlns:a16="http://schemas.microsoft.com/office/drawing/2014/main" id="{65E20CD2-0A72-862E-4E32-76200211E40E}"/>
              </a:ext>
            </a:extLst>
          </p:cNvPr>
          <p:cNvSpPr txBox="1"/>
          <p:nvPr/>
        </p:nvSpPr>
        <p:spPr>
          <a:xfrm>
            <a:off x="-507" y="2636912"/>
            <a:ext cx="4536503"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a:t>
            </a:r>
            <a:r>
              <a:rPr lang="es-ES" sz="2400" u="sng" dirty="0">
                <a:solidFill>
                  <a:srgbClr val="FFFF00"/>
                </a:solidFill>
                <a:latin typeface="Calibri"/>
              </a:rPr>
              <a:t>han participado</a:t>
            </a:r>
            <a:r>
              <a:rPr lang="es-ES" sz="2400" dirty="0">
                <a:solidFill>
                  <a:srgbClr val="FFFF00"/>
                </a:solidFill>
                <a:latin typeface="Calibri"/>
              </a:rPr>
              <a:t> en el evangelio desde el primer día hasta ahora (NVI).</a:t>
            </a:r>
          </a:p>
        </p:txBody>
      </p:sp>
      <p:sp>
        <p:nvSpPr>
          <p:cNvPr id="11" name="1 CuadroTexto">
            <a:extLst>
              <a:ext uri="{FF2B5EF4-FFF2-40B4-BE49-F238E27FC236}">
                <a16:creationId xmlns:a16="http://schemas.microsoft.com/office/drawing/2014/main" id="{488CD6EF-B56E-F45A-C11E-AB7658BFACF5}"/>
              </a:ext>
            </a:extLst>
          </p:cNvPr>
          <p:cNvSpPr txBox="1"/>
          <p:nvPr/>
        </p:nvSpPr>
        <p:spPr>
          <a:xfrm>
            <a:off x="274724" y="373449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a:t>
            </a:r>
          </a:p>
        </p:txBody>
      </p:sp>
      <p:sp>
        <p:nvSpPr>
          <p:cNvPr id="12" name="2 CuadroTexto">
            <a:extLst>
              <a:ext uri="{FF2B5EF4-FFF2-40B4-BE49-F238E27FC236}">
                <a16:creationId xmlns:a16="http://schemas.microsoft.com/office/drawing/2014/main" id="{60A4BF5C-AB40-52A3-437D-0D108FCC7DF5}"/>
              </a:ext>
            </a:extLst>
          </p:cNvPr>
          <p:cNvSpPr txBox="1"/>
          <p:nvPr/>
        </p:nvSpPr>
        <p:spPr>
          <a:xfrm>
            <a:off x="163823" y="4256628"/>
            <a:ext cx="4143350"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 fin de conocerle, y el poder de su resurrección, y </a:t>
            </a:r>
            <a:r>
              <a:rPr lang="es-ES" sz="2400" u="sng" dirty="0">
                <a:solidFill>
                  <a:srgbClr val="FFFF00"/>
                </a:solidFill>
                <a:latin typeface="Calibri"/>
              </a:rPr>
              <a:t>la participación</a:t>
            </a:r>
            <a:r>
              <a:rPr lang="es-ES" sz="2400" dirty="0">
                <a:solidFill>
                  <a:srgbClr val="FFFF00"/>
                </a:solidFill>
                <a:latin typeface="Calibri"/>
              </a:rPr>
              <a:t> </a:t>
            </a:r>
            <a:r>
              <a:rPr lang="es-ES" sz="2400" u="sng" dirty="0">
                <a:solidFill>
                  <a:srgbClr val="FFFF00"/>
                </a:solidFill>
                <a:latin typeface="Calibri"/>
              </a:rPr>
              <a:t>de sus padecimientos</a:t>
            </a:r>
            <a:r>
              <a:rPr lang="es-ES" sz="2400" dirty="0">
                <a:solidFill>
                  <a:srgbClr val="FFFF00"/>
                </a:solidFill>
                <a:latin typeface="Calibri"/>
              </a:rPr>
              <a:t>,</a:t>
            </a:r>
            <a:r>
              <a:rPr lang="es-ES" sz="2400" dirty="0">
                <a:latin typeface="Calibri"/>
              </a:rPr>
              <a:t> </a:t>
            </a:r>
            <a:r>
              <a:rPr lang="es-ES" sz="2400" dirty="0">
                <a:solidFill>
                  <a:srgbClr val="00B0F0"/>
                </a:solidFill>
                <a:latin typeface="Calibri"/>
              </a:rPr>
              <a:t>llegando a ser semejante a él en su muerte. </a:t>
            </a:r>
          </a:p>
        </p:txBody>
      </p:sp>
      <p:sp>
        <p:nvSpPr>
          <p:cNvPr id="9" name="1 CuadroTexto">
            <a:extLst>
              <a:ext uri="{FF2B5EF4-FFF2-40B4-BE49-F238E27FC236}">
                <a16:creationId xmlns:a16="http://schemas.microsoft.com/office/drawing/2014/main" id="{B4BC19CD-536E-3512-CECC-8AFD295C3C0D}"/>
              </a:ext>
            </a:extLst>
          </p:cNvPr>
          <p:cNvSpPr txBox="1"/>
          <p:nvPr/>
        </p:nvSpPr>
        <p:spPr>
          <a:xfrm>
            <a:off x="4716016" y="25649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4:14, 15</a:t>
            </a:r>
          </a:p>
        </p:txBody>
      </p:sp>
      <p:sp>
        <p:nvSpPr>
          <p:cNvPr id="13" name="2 CuadroTexto">
            <a:extLst>
              <a:ext uri="{FF2B5EF4-FFF2-40B4-BE49-F238E27FC236}">
                <a16:creationId xmlns:a16="http://schemas.microsoft.com/office/drawing/2014/main" id="{4248F70E-8F00-BCC4-AAC9-3386A8E263BD}"/>
              </a:ext>
            </a:extLst>
          </p:cNvPr>
          <p:cNvSpPr txBox="1"/>
          <p:nvPr/>
        </p:nvSpPr>
        <p:spPr>
          <a:xfrm>
            <a:off x="4752021" y="3087033"/>
            <a:ext cx="4359387"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Sin embargo, bien hicisteis en </a:t>
            </a:r>
            <a:r>
              <a:rPr lang="es-ES" sz="2400" u="sng" dirty="0">
                <a:solidFill>
                  <a:srgbClr val="FFFF00"/>
                </a:solidFill>
                <a:latin typeface="Calibri"/>
              </a:rPr>
              <a:t>participar conmigo en mi tribulación</a:t>
            </a:r>
            <a:r>
              <a:rPr lang="es-ES" sz="2400" dirty="0">
                <a:solidFill>
                  <a:srgbClr val="FFFF00"/>
                </a:solidFill>
                <a:latin typeface="Calibri"/>
              </a:rPr>
              <a:t>. </a:t>
            </a:r>
            <a:r>
              <a:rPr lang="es-ES" sz="2400" dirty="0">
                <a:solidFill>
                  <a:srgbClr val="00B0F0"/>
                </a:solidFill>
                <a:latin typeface="Calibri"/>
              </a:rPr>
              <a:t>Y sabéis también vosotros, oh filipenses, que al principio de la predicación del evangelio, cuando partí de Macedonia, </a:t>
            </a:r>
            <a:r>
              <a:rPr lang="es-ES" sz="2400" u="sng" dirty="0">
                <a:solidFill>
                  <a:srgbClr val="00B0F0"/>
                </a:solidFill>
                <a:latin typeface="Calibri"/>
              </a:rPr>
              <a:t>ninguna iglesia participó conmigo </a:t>
            </a:r>
            <a:r>
              <a:rPr lang="es-ES" sz="2400" dirty="0">
                <a:solidFill>
                  <a:srgbClr val="00B0F0"/>
                </a:solidFill>
                <a:latin typeface="Calibri"/>
              </a:rPr>
              <a:t>en razón de dar y recibir, sino vosotros solos.</a:t>
            </a:r>
          </a:p>
        </p:txBody>
      </p:sp>
      <p:sp>
        <p:nvSpPr>
          <p:cNvPr id="14" name="1 CuadroTexto">
            <a:extLst>
              <a:ext uri="{FF2B5EF4-FFF2-40B4-BE49-F238E27FC236}">
                <a16:creationId xmlns:a16="http://schemas.microsoft.com/office/drawing/2014/main" id="{3133E751-AAA8-9138-73DE-C7ABB486DD2D}"/>
              </a:ext>
            </a:extLst>
          </p:cNvPr>
          <p:cNvSpPr txBox="1"/>
          <p:nvPr/>
        </p:nvSpPr>
        <p:spPr>
          <a:xfrm>
            <a:off x="2162621" y="5786100"/>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Filipenses 1:3, 4</a:t>
            </a:r>
          </a:p>
        </p:txBody>
      </p:sp>
      <p:sp>
        <p:nvSpPr>
          <p:cNvPr id="15" name="2 CuadroTexto">
            <a:extLst>
              <a:ext uri="{FF2B5EF4-FFF2-40B4-BE49-F238E27FC236}">
                <a16:creationId xmlns:a16="http://schemas.microsoft.com/office/drawing/2014/main" id="{3F8E6423-94E5-8372-988E-D4BDCD6310D4}"/>
              </a:ext>
            </a:extLst>
          </p:cNvPr>
          <p:cNvSpPr txBox="1"/>
          <p:nvPr/>
        </p:nvSpPr>
        <p:spPr>
          <a:xfrm>
            <a:off x="19806" y="6165304"/>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u="sng" dirty="0">
                <a:solidFill>
                  <a:srgbClr val="FFFF00"/>
                </a:solidFill>
                <a:latin typeface="Calibri"/>
              </a:rPr>
              <a:t>Doy gracias a mi Dios</a:t>
            </a:r>
            <a:r>
              <a:rPr lang="es-ES" sz="2400" dirty="0">
                <a:solidFill>
                  <a:srgbClr val="FFFF00"/>
                </a:solidFill>
                <a:latin typeface="Calibri"/>
              </a:rPr>
              <a:t> siempre que me acuerdo de vosotros, siempre en todas mis oraciones </a:t>
            </a:r>
            <a:r>
              <a:rPr lang="es-ES" sz="2400" u="sng" dirty="0">
                <a:solidFill>
                  <a:srgbClr val="FFFF00"/>
                </a:solidFill>
                <a:latin typeface="Calibri"/>
              </a:rPr>
              <a:t>rogando con gozo por todos vosotros</a:t>
            </a:r>
            <a:r>
              <a:rPr lang="es-ES" sz="2400" dirty="0">
                <a:solidFill>
                  <a:srgbClr val="FFFF00"/>
                </a:solidFill>
                <a:latin typeface="Calibri"/>
              </a:rPr>
              <a:t>. </a:t>
            </a:r>
          </a:p>
        </p:txBody>
      </p:sp>
      <p:sp>
        <p:nvSpPr>
          <p:cNvPr id="17" name="TextBox 16">
            <a:extLst>
              <a:ext uri="{FF2B5EF4-FFF2-40B4-BE49-F238E27FC236}">
                <a16:creationId xmlns:a16="http://schemas.microsoft.com/office/drawing/2014/main" id="{9555329F-050E-B1F1-3D41-84E095507477}"/>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16" name="TextBox 15">
            <a:extLst>
              <a:ext uri="{FF2B5EF4-FFF2-40B4-BE49-F238E27FC236}">
                <a16:creationId xmlns:a16="http://schemas.microsoft.com/office/drawing/2014/main" id="{45D15FC3-A8CC-4AFB-61DD-92AAAC00B20B}"/>
              </a:ext>
            </a:extLst>
          </p:cNvPr>
          <p:cNvSpPr txBox="1"/>
          <p:nvPr/>
        </p:nvSpPr>
        <p:spPr>
          <a:xfrm>
            <a:off x="4590540" y="263648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Tree>
    <p:extLst>
      <p:ext uri="{BB962C8B-B14F-4D97-AF65-F5344CB8AC3E}">
        <p14:creationId xmlns:p14="http://schemas.microsoft.com/office/powerpoint/2010/main" val="14452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C6BFF-EA07-8E92-D3D4-59DB04C1C969}"/>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242DB92-1F0C-FB6E-A2DC-0032E8FA6F2F}"/>
              </a:ext>
            </a:extLst>
          </p:cNvPr>
          <p:cNvSpPr txBox="1"/>
          <p:nvPr/>
        </p:nvSpPr>
        <p:spPr>
          <a:xfrm>
            <a:off x="4590540" y="263648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10111181-9144-2761-64BC-CBE30555682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125CA77-7C84-915C-12B2-78254EBC1941}"/>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1C8B5556-88DE-59E1-C70C-1FBD52F3BB66}"/>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1290FB78-A51B-D80F-09AD-F57F42BECBEC}"/>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D1F803FE-B9A6-7A8A-8CCC-33D46FAFC254}"/>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5404DEA-F908-0275-A148-DC36134637C7}"/>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18" name="1 CuadroTexto">
            <a:extLst>
              <a:ext uri="{FF2B5EF4-FFF2-40B4-BE49-F238E27FC236}">
                <a16:creationId xmlns:a16="http://schemas.microsoft.com/office/drawing/2014/main" id="{71E125A6-1502-C4F6-8840-6F3E4212920C}"/>
              </a:ext>
            </a:extLst>
          </p:cNvPr>
          <p:cNvSpPr txBox="1"/>
          <p:nvPr/>
        </p:nvSpPr>
        <p:spPr>
          <a:xfrm>
            <a:off x="162708" y="112474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1:7</a:t>
            </a:r>
          </a:p>
        </p:txBody>
      </p:sp>
      <p:sp>
        <p:nvSpPr>
          <p:cNvPr id="19" name="2 CuadroTexto">
            <a:extLst>
              <a:ext uri="{FF2B5EF4-FFF2-40B4-BE49-F238E27FC236}">
                <a16:creationId xmlns:a16="http://schemas.microsoft.com/office/drawing/2014/main" id="{33DBABE6-1AF1-834C-F269-F4D854D587D5}"/>
              </a:ext>
            </a:extLst>
          </p:cNvPr>
          <p:cNvSpPr txBox="1"/>
          <p:nvPr/>
        </p:nvSpPr>
        <p:spPr>
          <a:xfrm>
            <a:off x="0" y="1628800"/>
            <a:ext cx="4587690"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Como me es justo sentir esto de todos vosotros, por cuanto os tengo en el corazón; y en mis prisiones, y en la defensa y confirmación del evangelio, todos vosotros sois participantes conmigo de la gracia. </a:t>
            </a:r>
          </a:p>
        </p:txBody>
      </p:sp>
    </p:spTree>
    <p:extLst>
      <p:ext uri="{BB962C8B-B14F-4D97-AF65-F5344CB8AC3E}">
        <p14:creationId xmlns:p14="http://schemas.microsoft.com/office/powerpoint/2010/main" val="253142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9378B-B7A8-157E-032D-FFA1616405FC}"/>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9749190F-0FB5-5D03-327A-2F2F78A33DA6}"/>
              </a:ext>
            </a:extLst>
          </p:cNvPr>
          <p:cNvSpPr txBox="1"/>
          <p:nvPr/>
        </p:nvSpPr>
        <p:spPr>
          <a:xfrm>
            <a:off x="4590540" y="263648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52AB3A4C-8D2B-6203-BCDF-57E42802CC5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B357C7AE-84FB-4955-5116-146244238C8F}"/>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6444FEF0-E491-D67B-1D19-9E887EA109C8}"/>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2C01BD76-6E66-0CA2-D738-8D7D78F8D772}"/>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A47FA8E7-6929-64E8-87A7-11A1E135E42E}"/>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BAC171C-60AF-5C3F-8DB9-12E3F635933B}"/>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18" name="1 CuadroTexto">
            <a:extLst>
              <a:ext uri="{FF2B5EF4-FFF2-40B4-BE49-F238E27FC236}">
                <a16:creationId xmlns:a16="http://schemas.microsoft.com/office/drawing/2014/main" id="{4BC104EE-E043-90AB-EA59-3486235CCB5B}"/>
              </a:ext>
            </a:extLst>
          </p:cNvPr>
          <p:cNvSpPr txBox="1"/>
          <p:nvPr/>
        </p:nvSpPr>
        <p:spPr>
          <a:xfrm>
            <a:off x="162708" y="112474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1:7</a:t>
            </a:r>
          </a:p>
        </p:txBody>
      </p:sp>
      <p:sp>
        <p:nvSpPr>
          <p:cNvPr id="19" name="2 CuadroTexto">
            <a:extLst>
              <a:ext uri="{FF2B5EF4-FFF2-40B4-BE49-F238E27FC236}">
                <a16:creationId xmlns:a16="http://schemas.microsoft.com/office/drawing/2014/main" id="{BDA96BF9-AEB2-B908-0152-99C09F431752}"/>
              </a:ext>
            </a:extLst>
          </p:cNvPr>
          <p:cNvSpPr txBox="1"/>
          <p:nvPr/>
        </p:nvSpPr>
        <p:spPr>
          <a:xfrm>
            <a:off x="0" y="1628800"/>
            <a:ext cx="4587690"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Como me es justo sentir esto de todos vosotros, por cuanto os tengo en el corazón; </a:t>
            </a:r>
            <a:r>
              <a:rPr lang="es-ES" sz="2400" dirty="0">
                <a:latin typeface="Calibri"/>
              </a:rPr>
              <a:t>y en mis prisiones, y en la defensa y confirmación del evangelio, todos vosotros sois participantes conmigo de la gracia. </a:t>
            </a:r>
          </a:p>
        </p:txBody>
      </p:sp>
    </p:spTree>
    <p:extLst>
      <p:ext uri="{BB962C8B-B14F-4D97-AF65-F5344CB8AC3E}">
        <p14:creationId xmlns:p14="http://schemas.microsoft.com/office/powerpoint/2010/main" val="278371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F23F89-758A-9E21-64DF-D1722FCA0DC4}"/>
              </a:ext>
            </a:extLst>
          </p:cNvPr>
          <p:cNvSpPr txBox="1"/>
          <p:nvPr/>
        </p:nvSpPr>
        <p:spPr>
          <a:xfrm>
            <a:off x="-1" y="5755322"/>
            <a:ext cx="9144001"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FFFF00"/>
                </a:solidFill>
                <a:latin typeface="Calibri" panose="020F0502020204030204" pitchFamily="34" charset="0"/>
                <a:cs typeface="Calibri" panose="020F0502020204030204" pitchFamily="34" charset="0"/>
              </a:rPr>
              <a:t>www.escuelasabatica2000.org</a:t>
            </a:r>
          </a:p>
        </p:txBody>
      </p:sp>
      <p:sp>
        <p:nvSpPr>
          <p:cNvPr id="7" name="TextBox 6">
            <a:extLst>
              <a:ext uri="{FF2B5EF4-FFF2-40B4-BE49-F238E27FC236}">
                <a16:creationId xmlns:a16="http://schemas.microsoft.com/office/drawing/2014/main" id="{77AFE109-3BC5-6DED-CA12-20B56C0D1DA6}"/>
              </a:ext>
            </a:extLst>
          </p:cNvPr>
          <p:cNvSpPr txBox="1"/>
          <p:nvPr/>
        </p:nvSpPr>
        <p:spPr>
          <a:xfrm>
            <a:off x="228941" y="6237312"/>
            <a:ext cx="8628987"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00B0F0"/>
                </a:solidFill>
                <a:latin typeface="Calibri" panose="020F0502020204030204" pitchFamily="34" charset="0"/>
                <a:cs typeface="Calibri" panose="020F0502020204030204" pitchFamily="34" charset="0"/>
              </a:rPr>
              <a:t>Si le gusto, apriete me gusta y suscríbase</a:t>
            </a:r>
            <a:r>
              <a:rPr lang="en-US" sz="3000" b="1" dirty="0">
                <a:solidFill>
                  <a:srgbClr val="00B0F0"/>
                </a:solidFill>
                <a:latin typeface="Calibri" panose="020F0502020204030204" pitchFamily="34" charset="0"/>
                <a:cs typeface="Calibri" panose="020F0502020204030204" pitchFamily="34" charset="0"/>
              </a:rPr>
              <a:t>.</a:t>
            </a:r>
            <a:endParaRPr lang="es-419" sz="3000" b="1" dirty="0">
              <a:solidFill>
                <a:srgbClr val="00B0F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2E8CBB3-C701-DD00-D21F-4DA774875F6E}"/>
              </a:ext>
            </a:extLst>
          </p:cNvPr>
          <p:cNvSpPr txBox="1"/>
          <p:nvPr/>
        </p:nvSpPr>
        <p:spPr>
          <a:xfrm>
            <a:off x="539552" y="4797152"/>
            <a:ext cx="8128198" cy="1015663"/>
          </a:xfrm>
          <a:prstGeom prst="rect">
            <a:avLst/>
          </a:prstGeom>
          <a:noFill/>
        </p:spPr>
        <p:txBody>
          <a:bodyPr wrap="square" rtlCol="0">
            <a:spAutoFit/>
          </a:bodyPr>
          <a:lstStyle/>
          <a:p>
            <a:pPr algn="ctr" fontAlgn="auto">
              <a:spcBef>
                <a:spcPts val="0"/>
              </a:spcBef>
              <a:spcAft>
                <a:spcPts val="0"/>
              </a:spcAft>
            </a:pPr>
            <a:r>
              <a:rPr lang="es-419" sz="3000" b="1" dirty="0">
                <a:solidFill>
                  <a:prstClr val="white"/>
                </a:solidFill>
                <a:latin typeface="Calibri" panose="020F0502020204030204" pitchFamily="34" charset="0"/>
                <a:cs typeface="Calibri" panose="020F0502020204030204" pitchFamily="34" charset="0"/>
              </a:rPr>
              <a:t>Si desea una copia gratuita de la presentación en PowerPoint visite: </a:t>
            </a:r>
          </a:p>
        </p:txBody>
      </p:sp>
      <p:pic>
        <p:nvPicPr>
          <p:cNvPr id="3" name="Picture 2">
            <a:extLst>
              <a:ext uri="{FF2B5EF4-FFF2-40B4-BE49-F238E27FC236}">
                <a16:creationId xmlns:a16="http://schemas.microsoft.com/office/drawing/2014/main" id="{9DBB989E-D391-AB5F-A14E-E7E6635D8E1D}"/>
              </a:ext>
            </a:extLst>
          </p:cNvPr>
          <p:cNvPicPr>
            <a:picLocks noChangeAspect="1"/>
          </p:cNvPicPr>
          <p:nvPr/>
        </p:nvPicPr>
        <p:blipFill>
          <a:blip r:embed="rId3"/>
          <a:stretch>
            <a:fillRect/>
          </a:stretch>
        </p:blipFill>
        <p:spPr>
          <a:xfrm>
            <a:off x="2975495" y="66690"/>
            <a:ext cx="3193009" cy="4661377"/>
          </a:xfrm>
          <a:prstGeom prst="rect">
            <a:avLst/>
          </a:prstGeom>
        </p:spPr>
      </p:pic>
    </p:spTree>
    <p:extLst>
      <p:ext uri="{BB962C8B-B14F-4D97-AF65-F5344CB8AC3E}">
        <p14:creationId xmlns:p14="http://schemas.microsoft.com/office/powerpoint/2010/main" val="17128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85ACF-CD53-FBA6-A7F8-3EEED57F93CB}"/>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6221C8A6-E8D8-5BC0-6D63-A7A3624AA1AF}"/>
              </a:ext>
            </a:extLst>
          </p:cNvPr>
          <p:cNvSpPr txBox="1"/>
          <p:nvPr/>
        </p:nvSpPr>
        <p:spPr>
          <a:xfrm>
            <a:off x="4590540" y="263648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21552049-06F4-DBDA-5C1D-6E3F9171D6F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A17129D-0EAB-AEB3-7C37-037F58E5EE30}"/>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EDEDC772-B076-5ADE-1C3E-1AFD05C3C770}"/>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609AFF2F-03ED-F81C-6E1F-73FF9F468A57}"/>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D1676728-4C1E-2696-368D-A130EE48FDEC}"/>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F7BF79F-9F63-1A01-4573-1C3E9517F430}"/>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18" name="1 CuadroTexto">
            <a:extLst>
              <a:ext uri="{FF2B5EF4-FFF2-40B4-BE49-F238E27FC236}">
                <a16:creationId xmlns:a16="http://schemas.microsoft.com/office/drawing/2014/main" id="{B74D7576-F16B-F027-4149-E146F4EF58AD}"/>
              </a:ext>
            </a:extLst>
          </p:cNvPr>
          <p:cNvSpPr txBox="1"/>
          <p:nvPr/>
        </p:nvSpPr>
        <p:spPr>
          <a:xfrm>
            <a:off x="162708" y="112474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1:7</a:t>
            </a:r>
          </a:p>
        </p:txBody>
      </p:sp>
      <p:sp>
        <p:nvSpPr>
          <p:cNvPr id="19" name="2 CuadroTexto">
            <a:extLst>
              <a:ext uri="{FF2B5EF4-FFF2-40B4-BE49-F238E27FC236}">
                <a16:creationId xmlns:a16="http://schemas.microsoft.com/office/drawing/2014/main" id="{F8F0EC7A-4EE7-A81A-6435-1C2CE4315AB0}"/>
              </a:ext>
            </a:extLst>
          </p:cNvPr>
          <p:cNvSpPr txBox="1"/>
          <p:nvPr/>
        </p:nvSpPr>
        <p:spPr>
          <a:xfrm>
            <a:off x="0" y="1628800"/>
            <a:ext cx="4587690"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Como me es justo sentir esto de todos vosotros, por cuanto os tengo en el corazón; </a:t>
            </a:r>
            <a:r>
              <a:rPr lang="es-ES" sz="2400" dirty="0">
                <a:solidFill>
                  <a:srgbClr val="00B0F0"/>
                </a:solidFill>
                <a:latin typeface="Calibri"/>
              </a:rPr>
              <a:t>y en mis prisiones, y en </a:t>
            </a:r>
            <a:r>
              <a:rPr lang="es-ES" sz="2400" u="sng" dirty="0">
                <a:solidFill>
                  <a:srgbClr val="00B0F0"/>
                </a:solidFill>
                <a:latin typeface="Calibri"/>
              </a:rPr>
              <a:t>la defensa y confirmación del evangelio</a:t>
            </a:r>
            <a:r>
              <a:rPr lang="es-ES" sz="2400" dirty="0">
                <a:solidFill>
                  <a:srgbClr val="00B0F0"/>
                </a:solidFill>
                <a:latin typeface="Calibri"/>
              </a:rPr>
              <a:t>, </a:t>
            </a:r>
            <a:r>
              <a:rPr lang="es-ES" sz="2400" dirty="0">
                <a:latin typeface="Calibri"/>
              </a:rPr>
              <a:t>todos vosotros sois participantes conmigo de la gracia. </a:t>
            </a:r>
          </a:p>
        </p:txBody>
      </p:sp>
    </p:spTree>
    <p:extLst>
      <p:ext uri="{BB962C8B-B14F-4D97-AF65-F5344CB8AC3E}">
        <p14:creationId xmlns:p14="http://schemas.microsoft.com/office/powerpoint/2010/main" val="224596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E7D93-9BF1-5091-F41E-2535B84D397B}"/>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E4009DD1-ED2C-758B-3F8E-EABF38E7059B}"/>
              </a:ext>
            </a:extLst>
          </p:cNvPr>
          <p:cNvSpPr txBox="1"/>
          <p:nvPr/>
        </p:nvSpPr>
        <p:spPr>
          <a:xfrm>
            <a:off x="4590540" y="263648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9A23FDB7-A5C8-83F8-414F-927500CF291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E2BAAB1F-3E75-E4A2-2095-7899E285D6BA}"/>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522B9426-F615-AAEF-9919-9962A697DC39}"/>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403E489E-92E0-21CE-8948-C21E46385FE0}"/>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48E94AD2-9413-5FD3-768D-FA009334A19F}"/>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28BAEC2-DEC8-AE93-6F3F-273B44C0265A}"/>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18" name="1 CuadroTexto">
            <a:extLst>
              <a:ext uri="{FF2B5EF4-FFF2-40B4-BE49-F238E27FC236}">
                <a16:creationId xmlns:a16="http://schemas.microsoft.com/office/drawing/2014/main" id="{47B1120E-9B5F-C8E2-B961-6B3A2A0C2976}"/>
              </a:ext>
            </a:extLst>
          </p:cNvPr>
          <p:cNvSpPr txBox="1"/>
          <p:nvPr/>
        </p:nvSpPr>
        <p:spPr>
          <a:xfrm>
            <a:off x="162708" y="112474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1:7</a:t>
            </a:r>
          </a:p>
        </p:txBody>
      </p:sp>
      <p:sp>
        <p:nvSpPr>
          <p:cNvPr id="19" name="2 CuadroTexto">
            <a:extLst>
              <a:ext uri="{FF2B5EF4-FFF2-40B4-BE49-F238E27FC236}">
                <a16:creationId xmlns:a16="http://schemas.microsoft.com/office/drawing/2014/main" id="{33ABC2FB-C969-8EF9-7009-5E5E3787E2DC}"/>
              </a:ext>
            </a:extLst>
          </p:cNvPr>
          <p:cNvSpPr txBox="1"/>
          <p:nvPr/>
        </p:nvSpPr>
        <p:spPr>
          <a:xfrm>
            <a:off x="0" y="1628800"/>
            <a:ext cx="4587690"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Como me es justo sentir esto de todos vosotros, por cuanto os tengo en el corazón; </a:t>
            </a:r>
            <a:r>
              <a:rPr lang="es-ES" sz="2400" dirty="0">
                <a:solidFill>
                  <a:srgbClr val="00B0F0"/>
                </a:solidFill>
                <a:latin typeface="Calibri"/>
              </a:rPr>
              <a:t>y en mis prisiones, y en </a:t>
            </a:r>
            <a:r>
              <a:rPr lang="es-ES" sz="2400" u="sng" dirty="0">
                <a:solidFill>
                  <a:srgbClr val="00B0F0"/>
                </a:solidFill>
                <a:latin typeface="Calibri"/>
              </a:rPr>
              <a:t>la defensa y confirmación del evangelio</a:t>
            </a:r>
            <a:r>
              <a:rPr lang="es-ES" sz="2400" dirty="0">
                <a:solidFill>
                  <a:srgbClr val="00B0F0"/>
                </a:solidFill>
                <a:latin typeface="Calibri"/>
              </a:rPr>
              <a:t>, </a:t>
            </a:r>
            <a:r>
              <a:rPr lang="es-ES" sz="2400" dirty="0">
                <a:solidFill>
                  <a:srgbClr val="FFFF00"/>
                </a:solidFill>
                <a:latin typeface="Calibri"/>
              </a:rPr>
              <a:t>todos vosotros sois participantes conmigo de la gracia. </a:t>
            </a:r>
          </a:p>
        </p:txBody>
      </p:sp>
      <p:sp>
        <p:nvSpPr>
          <p:cNvPr id="7" name="1 CuadroTexto">
            <a:extLst>
              <a:ext uri="{FF2B5EF4-FFF2-40B4-BE49-F238E27FC236}">
                <a16:creationId xmlns:a16="http://schemas.microsoft.com/office/drawing/2014/main" id="{BB704C47-F22E-C013-51D7-9DB5D959751D}"/>
              </a:ext>
            </a:extLst>
          </p:cNvPr>
          <p:cNvSpPr txBox="1"/>
          <p:nvPr/>
        </p:nvSpPr>
        <p:spPr>
          <a:xfrm>
            <a:off x="198204" y="386104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1:6</a:t>
            </a:r>
          </a:p>
        </p:txBody>
      </p:sp>
      <p:sp>
        <p:nvSpPr>
          <p:cNvPr id="8" name="2 CuadroTexto">
            <a:extLst>
              <a:ext uri="{FF2B5EF4-FFF2-40B4-BE49-F238E27FC236}">
                <a16:creationId xmlns:a16="http://schemas.microsoft.com/office/drawing/2014/main" id="{CD85A017-C004-03F8-8521-317D7B06D14E}"/>
              </a:ext>
            </a:extLst>
          </p:cNvPr>
          <p:cNvSpPr txBox="1"/>
          <p:nvPr/>
        </p:nvSpPr>
        <p:spPr>
          <a:xfrm>
            <a:off x="106003" y="4365650"/>
            <a:ext cx="437568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Estando persuadido de esto, que el que comenzó en vosotros la buena obra, la perfeccionará hasta el día de Jesucristo; </a:t>
            </a:r>
          </a:p>
        </p:txBody>
      </p:sp>
    </p:spTree>
    <p:extLst>
      <p:ext uri="{BB962C8B-B14F-4D97-AF65-F5344CB8AC3E}">
        <p14:creationId xmlns:p14="http://schemas.microsoft.com/office/powerpoint/2010/main" val="30112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64E21-7372-52C1-2AA7-56262B03E4DC}"/>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80176305-3F66-40AE-82F1-EBA7EA81DDB2}"/>
              </a:ext>
            </a:extLst>
          </p:cNvPr>
          <p:cNvSpPr txBox="1"/>
          <p:nvPr/>
        </p:nvSpPr>
        <p:spPr>
          <a:xfrm>
            <a:off x="4590540" y="263648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D14682D0-CAA1-8ED1-5C3C-0D35C33D9E8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06674DE-82BE-7BB1-B307-E699BE16CA2D}"/>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1220CB11-55F6-7E29-B84A-0EEA6FA2987E}"/>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96C48C9A-C09E-BAC1-71B8-E2E4B006F9C6}"/>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D229FBBA-1A61-76B5-D21A-7457B93043FB}"/>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092BE09-AC8E-34BD-9DF0-8D928E10FB95}"/>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18" name="1 CuadroTexto">
            <a:extLst>
              <a:ext uri="{FF2B5EF4-FFF2-40B4-BE49-F238E27FC236}">
                <a16:creationId xmlns:a16="http://schemas.microsoft.com/office/drawing/2014/main" id="{A518BA91-7480-9A32-2BDE-0D55A743644A}"/>
              </a:ext>
            </a:extLst>
          </p:cNvPr>
          <p:cNvSpPr txBox="1"/>
          <p:nvPr/>
        </p:nvSpPr>
        <p:spPr>
          <a:xfrm>
            <a:off x="162708" y="112474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1:7</a:t>
            </a:r>
          </a:p>
        </p:txBody>
      </p:sp>
      <p:sp>
        <p:nvSpPr>
          <p:cNvPr id="19" name="2 CuadroTexto">
            <a:extLst>
              <a:ext uri="{FF2B5EF4-FFF2-40B4-BE49-F238E27FC236}">
                <a16:creationId xmlns:a16="http://schemas.microsoft.com/office/drawing/2014/main" id="{D590E6E8-21A2-03D9-81C1-B2D4085EF559}"/>
              </a:ext>
            </a:extLst>
          </p:cNvPr>
          <p:cNvSpPr txBox="1"/>
          <p:nvPr/>
        </p:nvSpPr>
        <p:spPr>
          <a:xfrm>
            <a:off x="0" y="1628800"/>
            <a:ext cx="4587690"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Como me es justo sentir esto de todos vosotros, por cuanto os tengo en el corazón; </a:t>
            </a:r>
            <a:r>
              <a:rPr lang="es-ES" sz="2400" dirty="0">
                <a:solidFill>
                  <a:srgbClr val="00B0F0"/>
                </a:solidFill>
                <a:latin typeface="Calibri"/>
              </a:rPr>
              <a:t>y en mis prisiones, y en </a:t>
            </a:r>
            <a:r>
              <a:rPr lang="es-ES" sz="2400" u="sng" dirty="0">
                <a:solidFill>
                  <a:srgbClr val="00B0F0"/>
                </a:solidFill>
                <a:latin typeface="Calibri"/>
              </a:rPr>
              <a:t>la defensa y confirmación del evangelio</a:t>
            </a:r>
            <a:r>
              <a:rPr lang="es-ES" sz="2400" dirty="0">
                <a:solidFill>
                  <a:srgbClr val="00B0F0"/>
                </a:solidFill>
                <a:latin typeface="Calibri"/>
              </a:rPr>
              <a:t>, </a:t>
            </a:r>
            <a:r>
              <a:rPr lang="es-ES" sz="2400" dirty="0">
                <a:solidFill>
                  <a:srgbClr val="FFFF00"/>
                </a:solidFill>
                <a:latin typeface="Calibri"/>
              </a:rPr>
              <a:t>todos vosotros sois participantes conmigo de la gracia. </a:t>
            </a:r>
          </a:p>
        </p:txBody>
      </p:sp>
      <p:sp>
        <p:nvSpPr>
          <p:cNvPr id="7" name="1 CuadroTexto">
            <a:extLst>
              <a:ext uri="{FF2B5EF4-FFF2-40B4-BE49-F238E27FC236}">
                <a16:creationId xmlns:a16="http://schemas.microsoft.com/office/drawing/2014/main" id="{823CF23E-43DE-6662-EDBE-C200C92D4A79}"/>
              </a:ext>
            </a:extLst>
          </p:cNvPr>
          <p:cNvSpPr txBox="1"/>
          <p:nvPr/>
        </p:nvSpPr>
        <p:spPr>
          <a:xfrm>
            <a:off x="198204" y="386104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1:6</a:t>
            </a:r>
          </a:p>
        </p:txBody>
      </p:sp>
      <p:sp>
        <p:nvSpPr>
          <p:cNvPr id="8" name="2 CuadroTexto">
            <a:extLst>
              <a:ext uri="{FF2B5EF4-FFF2-40B4-BE49-F238E27FC236}">
                <a16:creationId xmlns:a16="http://schemas.microsoft.com/office/drawing/2014/main" id="{203AD138-9AFE-3F60-9342-2BC2AD5A25F5}"/>
              </a:ext>
            </a:extLst>
          </p:cNvPr>
          <p:cNvSpPr txBox="1"/>
          <p:nvPr/>
        </p:nvSpPr>
        <p:spPr>
          <a:xfrm>
            <a:off x="106003" y="4365650"/>
            <a:ext cx="437568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Estando persuadido de esto, </a:t>
            </a:r>
            <a:r>
              <a:rPr lang="es-ES" sz="2400" dirty="0">
                <a:latin typeface="Calibri"/>
              </a:rPr>
              <a:t>que el que comenzó en vosotros la buena obra, la perfeccionará hasta el día de Jesucristo; </a:t>
            </a:r>
          </a:p>
        </p:txBody>
      </p:sp>
    </p:spTree>
    <p:extLst>
      <p:ext uri="{BB962C8B-B14F-4D97-AF65-F5344CB8AC3E}">
        <p14:creationId xmlns:p14="http://schemas.microsoft.com/office/powerpoint/2010/main" val="2893320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DF972-546C-9564-57CC-78A6C0B8FDFE}"/>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D316C1AD-A950-E2C8-D19D-BCCBEC2190E0}"/>
              </a:ext>
            </a:extLst>
          </p:cNvPr>
          <p:cNvSpPr txBox="1"/>
          <p:nvPr/>
        </p:nvSpPr>
        <p:spPr>
          <a:xfrm>
            <a:off x="4590540" y="263648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4117D369-1228-C3A1-3356-8751883B7E9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5F93CD0A-4286-CFE0-C4A7-DE6270FFEBA0}"/>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u="sng" dirty="0">
                <a:latin typeface="Calibri"/>
              </a:rPr>
              <a:t> </a:t>
            </a:r>
          </a:p>
        </p:txBody>
      </p:sp>
      <p:sp>
        <p:nvSpPr>
          <p:cNvPr id="2" name="TextBox 1">
            <a:extLst>
              <a:ext uri="{FF2B5EF4-FFF2-40B4-BE49-F238E27FC236}">
                <a16:creationId xmlns:a16="http://schemas.microsoft.com/office/drawing/2014/main" id="{AA18F000-77B1-48EC-AC2B-AF8FF8394B5E}"/>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24EBB660-20A5-C49C-FFF7-3E670C393A99}"/>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Rectangle: Rounded Corners 5">
            <a:extLst>
              <a:ext uri="{FF2B5EF4-FFF2-40B4-BE49-F238E27FC236}">
                <a16:creationId xmlns:a16="http://schemas.microsoft.com/office/drawing/2014/main" id="{A88FF70D-CAF6-098E-EC81-A6784BD01752}"/>
              </a:ext>
            </a:extLst>
          </p:cNvPr>
          <p:cNvSpPr/>
          <p:nvPr/>
        </p:nvSpPr>
        <p:spPr>
          <a:xfrm>
            <a:off x="4067944" y="445080"/>
            <a:ext cx="3888432" cy="319624"/>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B447DA3-282C-F53F-F27E-7DB057C75C1D}"/>
              </a:ext>
            </a:extLst>
          </p:cNvPr>
          <p:cNvSpPr txBox="1"/>
          <p:nvPr/>
        </p:nvSpPr>
        <p:spPr>
          <a:xfrm>
            <a:off x="4574904"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18" name="1 CuadroTexto">
            <a:extLst>
              <a:ext uri="{FF2B5EF4-FFF2-40B4-BE49-F238E27FC236}">
                <a16:creationId xmlns:a16="http://schemas.microsoft.com/office/drawing/2014/main" id="{7C078648-B99C-C530-33C6-93BC31BF6D8A}"/>
              </a:ext>
            </a:extLst>
          </p:cNvPr>
          <p:cNvSpPr txBox="1"/>
          <p:nvPr/>
        </p:nvSpPr>
        <p:spPr>
          <a:xfrm>
            <a:off x="162708" y="112474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1:7</a:t>
            </a:r>
          </a:p>
        </p:txBody>
      </p:sp>
      <p:sp>
        <p:nvSpPr>
          <p:cNvPr id="19" name="2 CuadroTexto">
            <a:extLst>
              <a:ext uri="{FF2B5EF4-FFF2-40B4-BE49-F238E27FC236}">
                <a16:creationId xmlns:a16="http://schemas.microsoft.com/office/drawing/2014/main" id="{CBEF3BB1-7C79-4381-79BF-F5A64DF5F9E1}"/>
              </a:ext>
            </a:extLst>
          </p:cNvPr>
          <p:cNvSpPr txBox="1"/>
          <p:nvPr/>
        </p:nvSpPr>
        <p:spPr>
          <a:xfrm>
            <a:off x="0" y="1628800"/>
            <a:ext cx="4587690"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Como me es justo sentir esto de todos vosotros, por cuanto os tengo en el corazón; </a:t>
            </a:r>
            <a:r>
              <a:rPr lang="es-ES" sz="2400" dirty="0">
                <a:solidFill>
                  <a:srgbClr val="00B0F0"/>
                </a:solidFill>
                <a:latin typeface="Calibri"/>
              </a:rPr>
              <a:t>y en mis prisiones, y en </a:t>
            </a:r>
            <a:r>
              <a:rPr lang="es-ES" sz="2400" u="sng" dirty="0">
                <a:solidFill>
                  <a:srgbClr val="00B0F0"/>
                </a:solidFill>
                <a:latin typeface="Calibri"/>
              </a:rPr>
              <a:t>la defensa y confirmación del evangelio</a:t>
            </a:r>
            <a:r>
              <a:rPr lang="es-ES" sz="2400" dirty="0">
                <a:solidFill>
                  <a:srgbClr val="00B0F0"/>
                </a:solidFill>
                <a:latin typeface="Calibri"/>
              </a:rPr>
              <a:t>, </a:t>
            </a:r>
            <a:r>
              <a:rPr lang="es-ES" sz="2400" dirty="0">
                <a:solidFill>
                  <a:srgbClr val="FFFF00"/>
                </a:solidFill>
                <a:latin typeface="Calibri"/>
              </a:rPr>
              <a:t>todos vosotros sois participantes conmigo de la gracia. </a:t>
            </a:r>
          </a:p>
        </p:txBody>
      </p:sp>
      <p:sp>
        <p:nvSpPr>
          <p:cNvPr id="7" name="1 CuadroTexto">
            <a:extLst>
              <a:ext uri="{FF2B5EF4-FFF2-40B4-BE49-F238E27FC236}">
                <a16:creationId xmlns:a16="http://schemas.microsoft.com/office/drawing/2014/main" id="{378AAC37-D92A-9DFE-2031-0C1F5D0380EB}"/>
              </a:ext>
            </a:extLst>
          </p:cNvPr>
          <p:cNvSpPr txBox="1"/>
          <p:nvPr/>
        </p:nvSpPr>
        <p:spPr>
          <a:xfrm>
            <a:off x="198204" y="386104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1:6</a:t>
            </a:r>
          </a:p>
        </p:txBody>
      </p:sp>
      <p:sp>
        <p:nvSpPr>
          <p:cNvPr id="8" name="2 CuadroTexto">
            <a:extLst>
              <a:ext uri="{FF2B5EF4-FFF2-40B4-BE49-F238E27FC236}">
                <a16:creationId xmlns:a16="http://schemas.microsoft.com/office/drawing/2014/main" id="{82FC9A60-DCFD-26EA-1BDB-0730DF5A80BA}"/>
              </a:ext>
            </a:extLst>
          </p:cNvPr>
          <p:cNvSpPr txBox="1"/>
          <p:nvPr/>
        </p:nvSpPr>
        <p:spPr>
          <a:xfrm>
            <a:off x="106003" y="4365650"/>
            <a:ext cx="4375684"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Estando persuadido de esto, </a:t>
            </a:r>
            <a:r>
              <a:rPr lang="es-ES" sz="2400" dirty="0">
                <a:solidFill>
                  <a:srgbClr val="00B0F0"/>
                </a:solidFill>
                <a:latin typeface="Calibri"/>
              </a:rPr>
              <a:t>que </a:t>
            </a:r>
            <a:r>
              <a:rPr lang="es-ES" sz="2400" u="sng" dirty="0">
                <a:solidFill>
                  <a:srgbClr val="00B0F0"/>
                </a:solidFill>
                <a:latin typeface="Calibri"/>
              </a:rPr>
              <a:t>el que comenzó</a:t>
            </a:r>
            <a:r>
              <a:rPr lang="es-ES" sz="2400" dirty="0">
                <a:solidFill>
                  <a:srgbClr val="00B0F0"/>
                </a:solidFill>
                <a:latin typeface="Calibri"/>
              </a:rPr>
              <a:t> en vosotros la buena obra, </a:t>
            </a:r>
            <a:r>
              <a:rPr lang="es-ES" sz="2400" u="sng" dirty="0">
                <a:solidFill>
                  <a:srgbClr val="00B0F0"/>
                </a:solidFill>
                <a:latin typeface="Calibri"/>
              </a:rPr>
              <a:t>la perfeccionará </a:t>
            </a:r>
            <a:r>
              <a:rPr lang="es-ES" sz="2400" dirty="0">
                <a:solidFill>
                  <a:srgbClr val="00B0F0"/>
                </a:solidFill>
                <a:latin typeface="Calibri"/>
              </a:rPr>
              <a:t>hasta el día de Jesucristo; </a:t>
            </a:r>
          </a:p>
        </p:txBody>
      </p:sp>
      <p:sp>
        <p:nvSpPr>
          <p:cNvPr id="9" name="TextBox 8">
            <a:extLst>
              <a:ext uri="{FF2B5EF4-FFF2-40B4-BE49-F238E27FC236}">
                <a16:creationId xmlns:a16="http://schemas.microsoft.com/office/drawing/2014/main" id="{42F9C763-7CE3-BCB5-A2FA-172B658F48E3}"/>
              </a:ext>
            </a:extLst>
          </p:cNvPr>
          <p:cNvSpPr txBox="1"/>
          <p:nvPr/>
        </p:nvSpPr>
        <p:spPr>
          <a:xfrm>
            <a:off x="4587690" y="3231451"/>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Tree>
    <p:extLst>
      <p:ext uri="{BB962C8B-B14F-4D97-AF65-F5344CB8AC3E}">
        <p14:creationId xmlns:p14="http://schemas.microsoft.com/office/powerpoint/2010/main" val="21679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35315-729B-EE7F-034B-22EC6B662840}"/>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569CFE9-3CE5-E34F-F03E-F27F9AAFD82E}"/>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6AFD48A3-B90F-D1AF-7E2B-6A4F8DC55D05}"/>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EA8234A-F819-B970-F948-C2230A2A864E}"/>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esto pido en oración, que vuestro amor abunde aun más y más en ciencia y en todo conocimiento,  para que aprobéis lo mejor, a fin de que seáis sinceros e irreprensibles para el día de Cristo, llenos de frutos de justicia que son por medio de Jesucristo, para gloria y alabanza de Dios.</a:t>
            </a:r>
          </a:p>
        </p:txBody>
      </p:sp>
      <p:sp>
        <p:nvSpPr>
          <p:cNvPr id="2" name="TextBox 1">
            <a:extLst>
              <a:ext uri="{FF2B5EF4-FFF2-40B4-BE49-F238E27FC236}">
                <a16:creationId xmlns:a16="http://schemas.microsoft.com/office/drawing/2014/main" id="{99637299-B645-81BC-0BEC-32BB66E66E2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D484EADA-5B4C-5968-A3AA-9FEEBCEC69EF}"/>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48D3C4F5-0BB7-7273-527E-48FB9A722D5A}"/>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2ADF2F78-82C6-63AD-3D45-D8BBDD29AC17}"/>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1402F27C-070F-6BCA-A4EA-15CD719B0F7B}"/>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Tree>
    <p:extLst>
      <p:ext uri="{BB962C8B-B14F-4D97-AF65-F5344CB8AC3E}">
        <p14:creationId xmlns:p14="http://schemas.microsoft.com/office/powerpoint/2010/main" val="42044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1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F49B7-83AF-D381-61B4-D3C1BD620280}"/>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46FF0339-7465-4DE0-6A90-64BE0EB1B0B4}"/>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643FCCF9-5B1B-891A-50C3-870A22A879B7}"/>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431671F-C0DC-4C47-4268-6F6FF89F9427}"/>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latin typeface="Calibri"/>
              </a:rPr>
              <a:t>a fin de que seáis sinceros e irreprensibles para el día de Cristo, llenos de frutos de justicia que son por medio de Jesucristo, para gloria y alabanza de Dios.</a:t>
            </a:r>
          </a:p>
        </p:txBody>
      </p:sp>
      <p:sp>
        <p:nvSpPr>
          <p:cNvPr id="2" name="TextBox 1">
            <a:extLst>
              <a:ext uri="{FF2B5EF4-FFF2-40B4-BE49-F238E27FC236}">
                <a16:creationId xmlns:a16="http://schemas.microsoft.com/office/drawing/2014/main" id="{E5872F4D-4FC4-27BA-195B-BB27CC45F0C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0A426632-0326-A0FC-568E-A633E49A4E39}"/>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A5E01E7E-466D-33A2-7CE7-B14FE08EDFC6}"/>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68B59053-626B-099A-6AA1-A7AECB1F99CF}"/>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5BF0C112-4FE6-DA1E-BDBC-982B2EC6F525}"/>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4801A838-4BA2-9F6B-F768-6F3382529ACE}"/>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7" name="2 CuadroTexto">
            <a:extLst>
              <a:ext uri="{FF2B5EF4-FFF2-40B4-BE49-F238E27FC236}">
                <a16:creationId xmlns:a16="http://schemas.microsoft.com/office/drawing/2014/main" id="{1E18B56C-0F31-9E4D-6509-56EE6417F303}"/>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Y esto pido en oración: que vuestro amor abunde aún más y más en </a:t>
            </a:r>
            <a:r>
              <a:rPr lang="es-ES" sz="2400" dirty="0">
                <a:solidFill>
                  <a:srgbClr val="FFFF00"/>
                </a:solidFill>
                <a:latin typeface="Calibri"/>
              </a:rPr>
              <a:t>conocimiento verdadero </a:t>
            </a:r>
            <a:r>
              <a:rPr lang="es-ES" sz="2400" dirty="0">
                <a:latin typeface="Calibri"/>
              </a:rPr>
              <a:t>y en todo discernimiento (LBLA).</a:t>
            </a:r>
          </a:p>
        </p:txBody>
      </p:sp>
      <p:sp>
        <p:nvSpPr>
          <p:cNvPr id="11" name="1 CuadroTexto">
            <a:extLst>
              <a:ext uri="{FF2B5EF4-FFF2-40B4-BE49-F238E27FC236}">
                <a16:creationId xmlns:a16="http://schemas.microsoft.com/office/drawing/2014/main" id="{69D0EB19-AE5F-9777-3608-521A84DD1E47}"/>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Timoteo 2:3, 4</a:t>
            </a:r>
          </a:p>
        </p:txBody>
      </p:sp>
      <p:sp>
        <p:nvSpPr>
          <p:cNvPr id="12" name="2 CuadroTexto">
            <a:extLst>
              <a:ext uri="{FF2B5EF4-FFF2-40B4-BE49-F238E27FC236}">
                <a16:creationId xmlns:a16="http://schemas.microsoft.com/office/drawing/2014/main" id="{1182C172-FEA2-6674-E5CC-67BE63BDEDA6}"/>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esto es bueno y agradable delante de Dios nuestro Salvador, el cual quiere que todos los hombres sean salvos y vengan al conocimiento de la verdad. </a:t>
            </a:r>
          </a:p>
        </p:txBody>
      </p:sp>
    </p:spTree>
    <p:extLst>
      <p:ext uri="{BB962C8B-B14F-4D97-AF65-F5344CB8AC3E}">
        <p14:creationId xmlns:p14="http://schemas.microsoft.com/office/powerpoint/2010/main" val="17907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A24FF-C01A-F2DE-3755-3F4429E6495E}"/>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10C9CDDF-8B09-CC4D-3A82-E2D98C49AF9A}"/>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ACE56B55-D4B0-4CD4-ADB5-2170843464C7}"/>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3393174-F816-FC7C-8B17-7FD3144A993F}"/>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latin typeface="Calibri"/>
              </a:rPr>
              <a:t>a fin de que seáis sinceros e irreprensibles para el día de Cristo, llenos de frutos de justicia que son por medio de Jesucristo, para gloria y alabanza de Dios.</a:t>
            </a:r>
          </a:p>
        </p:txBody>
      </p:sp>
      <p:sp>
        <p:nvSpPr>
          <p:cNvPr id="2" name="TextBox 1">
            <a:extLst>
              <a:ext uri="{FF2B5EF4-FFF2-40B4-BE49-F238E27FC236}">
                <a16:creationId xmlns:a16="http://schemas.microsoft.com/office/drawing/2014/main" id="{54DAF049-D1C9-2CF7-72E8-5D418B03A39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A54A1574-DFBC-9148-21AF-0F7169162C67}"/>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8ABC4162-6371-539E-6F9F-5B1163D44635}"/>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DFA63503-CE61-723F-3A74-42A4AB80BC29}"/>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F19B6DC0-006D-8459-EC49-8E253CF0DA6C}"/>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7D95C4BA-7F39-ED43-2A07-2131EAB899AA}"/>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7" name="2 CuadroTexto">
            <a:extLst>
              <a:ext uri="{FF2B5EF4-FFF2-40B4-BE49-F238E27FC236}">
                <a16:creationId xmlns:a16="http://schemas.microsoft.com/office/drawing/2014/main" id="{2C445B07-96DC-4133-AC48-EDDE536E05F9}"/>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Y esto pido en oración: que vuestro amor abunde aún más y más en </a:t>
            </a:r>
            <a:r>
              <a:rPr lang="es-ES" sz="2400" dirty="0">
                <a:solidFill>
                  <a:srgbClr val="FFFF00"/>
                </a:solidFill>
                <a:latin typeface="Calibri"/>
              </a:rPr>
              <a:t>conocimiento verdadero </a:t>
            </a:r>
            <a:r>
              <a:rPr lang="es-ES" sz="2400" dirty="0">
                <a:latin typeface="Calibri"/>
              </a:rPr>
              <a:t>y en todo discernimiento (LBLA).</a:t>
            </a:r>
          </a:p>
        </p:txBody>
      </p:sp>
      <p:sp>
        <p:nvSpPr>
          <p:cNvPr id="11" name="1 CuadroTexto">
            <a:extLst>
              <a:ext uri="{FF2B5EF4-FFF2-40B4-BE49-F238E27FC236}">
                <a16:creationId xmlns:a16="http://schemas.microsoft.com/office/drawing/2014/main" id="{1DBC860A-D0D3-3A00-3FA5-7D4DBB3331D7}"/>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Timoteo 2:3, 4</a:t>
            </a:r>
          </a:p>
        </p:txBody>
      </p:sp>
      <p:sp>
        <p:nvSpPr>
          <p:cNvPr id="12" name="2 CuadroTexto">
            <a:extLst>
              <a:ext uri="{FF2B5EF4-FFF2-40B4-BE49-F238E27FC236}">
                <a16:creationId xmlns:a16="http://schemas.microsoft.com/office/drawing/2014/main" id="{69BE671D-AF57-01CB-87CB-E8627400CD95}"/>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esto es bueno y agradable delante de Dios nuestro Salvador, </a:t>
            </a:r>
            <a:r>
              <a:rPr lang="es-ES" sz="2400" dirty="0">
                <a:latin typeface="Calibri"/>
              </a:rPr>
              <a:t>el cual quiere que todos los hombres sean salvos y vengan al conocimiento de la verdad. </a:t>
            </a:r>
          </a:p>
        </p:txBody>
      </p:sp>
    </p:spTree>
    <p:extLst>
      <p:ext uri="{BB962C8B-B14F-4D97-AF65-F5344CB8AC3E}">
        <p14:creationId xmlns:p14="http://schemas.microsoft.com/office/powerpoint/2010/main" val="379666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DD4B8-09C1-529F-E62F-A13BDE145A56}"/>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CC1CB147-AD32-7AB1-71F0-97F097948470}"/>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8647D154-CCAB-F1C2-5761-2191508DE712}"/>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BE0E765-77E3-7A0C-A59B-C8F3A3E91EC3}"/>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latin typeface="Calibri"/>
              </a:rPr>
              <a:t>a fin de que seáis sinceros e irreprensibles para el día de Cristo, llenos de frutos de justicia que son por medio de Jesucristo, para gloria y alabanza de Dios.</a:t>
            </a:r>
          </a:p>
        </p:txBody>
      </p:sp>
      <p:sp>
        <p:nvSpPr>
          <p:cNvPr id="2" name="TextBox 1">
            <a:extLst>
              <a:ext uri="{FF2B5EF4-FFF2-40B4-BE49-F238E27FC236}">
                <a16:creationId xmlns:a16="http://schemas.microsoft.com/office/drawing/2014/main" id="{7C3CCA12-B9B8-24E0-3F54-CC15FA6523A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AD78F98F-0F59-509A-3F61-5864A0EDA88A}"/>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39251868-5809-A4E8-9CCD-3629EA41A42D}"/>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A88AF353-9880-A025-B766-E1FB9FF91232}"/>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E75A2B50-0BBF-B67F-16CB-468761C8A425}"/>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7F2F8C0E-FC1D-E11D-A5FE-98DC655C9D74}"/>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7" name="2 CuadroTexto">
            <a:extLst>
              <a:ext uri="{FF2B5EF4-FFF2-40B4-BE49-F238E27FC236}">
                <a16:creationId xmlns:a16="http://schemas.microsoft.com/office/drawing/2014/main" id="{54166D8E-1541-6572-2DC4-25A1936F27E2}"/>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Y esto pido en oración: que vuestro amor abunde aún más y más en </a:t>
            </a:r>
            <a:r>
              <a:rPr lang="es-ES" sz="2400" dirty="0">
                <a:solidFill>
                  <a:srgbClr val="FFFF00"/>
                </a:solidFill>
                <a:latin typeface="Calibri"/>
              </a:rPr>
              <a:t>conocimiento verdadero </a:t>
            </a:r>
            <a:r>
              <a:rPr lang="es-ES" sz="2400" dirty="0">
                <a:latin typeface="Calibri"/>
              </a:rPr>
              <a:t>y en todo discernimiento (LBLA).</a:t>
            </a:r>
          </a:p>
        </p:txBody>
      </p:sp>
      <p:sp>
        <p:nvSpPr>
          <p:cNvPr id="11" name="1 CuadroTexto">
            <a:extLst>
              <a:ext uri="{FF2B5EF4-FFF2-40B4-BE49-F238E27FC236}">
                <a16:creationId xmlns:a16="http://schemas.microsoft.com/office/drawing/2014/main" id="{8E7C76C6-90EB-7E85-B787-045DF0E6761F}"/>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Timoteo 2:3, 4</a:t>
            </a:r>
          </a:p>
        </p:txBody>
      </p:sp>
      <p:sp>
        <p:nvSpPr>
          <p:cNvPr id="12" name="2 CuadroTexto">
            <a:extLst>
              <a:ext uri="{FF2B5EF4-FFF2-40B4-BE49-F238E27FC236}">
                <a16:creationId xmlns:a16="http://schemas.microsoft.com/office/drawing/2014/main" id="{72C625B7-D6FB-41C0-D931-52417E65009E}"/>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esto es bueno y agradable delante de Dios nuestro Salvador, </a:t>
            </a:r>
            <a:r>
              <a:rPr lang="es-ES" sz="2400" dirty="0">
                <a:solidFill>
                  <a:srgbClr val="00B0F0"/>
                </a:solidFill>
                <a:latin typeface="Calibri"/>
              </a:rPr>
              <a:t>el cual quiere que todos los hombres sean salvos y vengan al </a:t>
            </a:r>
            <a:r>
              <a:rPr lang="es-ES" sz="2400" u="sng" dirty="0">
                <a:solidFill>
                  <a:srgbClr val="00B0F0"/>
                </a:solidFill>
                <a:latin typeface="Calibri"/>
              </a:rPr>
              <a:t>conocimiento de la verdad</a:t>
            </a:r>
            <a:r>
              <a:rPr lang="es-ES" sz="2400" dirty="0">
                <a:solidFill>
                  <a:srgbClr val="00B0F0"/>
                </a:solidFill>
                <a:latin typeface="Calibri"/>
              </a:rPr>
              <a:t>. </a:t>
            </a:r>
          </a:p>
        </p:txBody>
      </p:sp>
      <p:sp>
        <p:nvSpPr>
          <p:cNvPr id="8" name="TextBox 7">
            <a:extLst>
              <a:ext uri="{FF2B5EF4-FFF2-40B4-BE49-F238E27FC236}">
                <a16:creationId xmlns:a16="http://schemas.microsoft.com/office/drawing/2014/main" id="{F94E27E8-E22B-D769-8EF8-5685A695060C}"/>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Tree>
    <p:extLst>
      <p:ext uri="{BB962C8B-B14F-4D97-AF65-F5344CB8AC3E}">
        <p14:creationId xmlns:p14="http://schemas.microsoft.com/office/powerpoint/2010/main" val="380791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F60F6-6651-86B4-5449-AA041AC51D0E}"/>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F69B9D18-53C4-D2AE-7E82-642C96EC4BA9}"/>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BCB95563-FA1A-403D-A3CD-695997E3F1CB}"/>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B90810E-3EE9-A16F-5300-8B938FF7A6BF}"/>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latin typeface="Calibri"/>
              </a:rPr>
              <a:t>a fin de que seáis sinceros e irreprensibles para el día de Cristo, llenos de frutos de justicia que son por medio de Jesucristo, para gloria y alabanza de Dios.</a:t>
            </a:r>
          </a:p>
        </p:txBody>
      </p:sp>
      <p:sp>
        <p:nvSpPr>
          <p:cNvPr id="2" name="TextBox 1">
            <a:extLst>
              <a:ext uri="{FF2B5EF4-FFF2-40B4-BE49-F238E27FC236}">
                <a16:creationId xmlns:a16="http://schemas.microsoft.com/office/drawing/2014/main" id="{A2AD7141-50A3-A901-A704-ED764FA17CD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90137306-A784-A5DF-C017-59EC711B1A78}"/>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4F88EAC2-6C5F-E043-9D01-63DA05F78B1E}"/>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EB444CF1-A469-87B5-BAF7-767A9DB24274}"/>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EF265A50-F2EE-C034-1AA8-5389C8B7A93B}"/>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C003FF66-DEBB-6F1D-526B-9801A972E937}"/>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7" name="2 CuadroTexto">
            <a:extLst>
              <a:ext uri="{FF2B5EF4-FFF2-40B4-BE49-F238E27FC236}">
                <a16:creationId xmlns:a16="http://schemas.microsoft.com/office/drawing/2014/main" id="{16C8AD92-2F62-0020-01F1-0AD5AA6FA29E}"/>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Y esto pido en oración: que vuestro amor abunde aún más y más en </a:t>
            </a:r>
            <a:r>
              <a:rPr lang="es-ES" sz="2400" dirty="0">
                <a:solidFill>
                  <a:srgbClr val="FFFF00"/>
                </a:solidFill>
                <a:latin typeface="Calibri"/>
              </a:rPr>
              <a:t>conocimiento verdadero </a:t>
            </a:r>
            <a:r>
              <a:rPr lang="es-ES" sz="2400" dirty="0">
                <a:solidFill>
                  <a:srgbClr val="00B0F0"/>
                </a:solidFill>
                <a:latin typeface="Calibri"/>
              </a:rPr>
              <a:t>y en todo discernimiento </a:t>
            </a:r>
            <a:r>
              <a:rPr lang="es-ES" sz="2400" dirty="0">
                <a:latin typeface="Calibri"/>
              </a:rPr>
              <a:t>(LBLA).</a:t>
            </a:r>
          </a:p>
        </p:txBody>
      </p:sp>
      <p:sp>
        <p:nvSpPr>
          <p:cNvPr id="11" name="1 CuadroTexto">
            <a:extLst>
              <a:ext uri="{FF2B5EF4-FFF2-40B4-BE49-F238E27FC236}">
                <a16:creationId xmlns:a16="http://schemas.microsoft.com/office/drawing/2014/main" id="{48D68B1B-DCE6-590F-0ABC-8D5277685562}"/>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Timoteo 2:3, 4</a:t>
            </a:r>
          </a:p>
        </p:txBody>
      </p:sp>
      <p:sp>
        <p:nvSpPr>
          <p:cNvPr id="12" name="2 CuadroTexto">
            <a:extLst>
              <a:ext uri="{FF2B5EF4-FFF2-40B4-BE49-F238E27FC236}">
                <a16:creationId xmlns:a16="http://schemas.microsoft.com/office/drawing/2014/main" id="{049C2172-5FE4-C41D-B9E5-1A036B97DFB3}"/>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esto es bueno y agradable delante de Dios nuestro Salvador, </a:t>
            </a:r>
            <a:r>
              <a:rPr lang="es-ES" sz="2400" dirty="0">
                <a:solidFill>
                  <a:srgbClr val="00B0F0"/>
                </a:solidFill>
                <a:latin typeface="Calibri"/>
              </a:rPr>
              <a:t>el cual quiere que todos los hombres sean salvos y vengan al </a:t>
            </a:r>
            <a:r>
              <a:rPr lang="es-ES" sz="2400" u="sng" dirty="0">
                <a:solidFill>
                  <a:srgbClr val="00B0F0"/>
                </a:solidFill>
                <a:latin typeface="Calibri"/>
              </a:rPr>
              <a:t>conocimiento de la verdad</a:t>
            </a:r>
            <a:r>
              <a:rPr lang="es-ES" sz="2400" dirty="0">
                <a:solidFill>
                  <a:srgbClr val="00B0F0"/>
                </a:solidFill>
                <a:latin typeface="Calibri"/>
              </a:rPr>
              <a:t>. </a:t>
            </a:r>
          </a:p>
        </p:txBody>
      </p:sp>
      <p:sp>
        <p:nvSpPr>
          <p:cNvPr id="8" name="TextBox 7">
            <a:extLst>
              <a:ext uri="{FF2B5EF4-FFF2-40B4-BE49-F238E27FC236}">
                <a16:creationId xmlns:a16="http://schemas.microsoft.com/office/drawing/2014/main" id="{70D4D2E6-C0F3-7069-81CE-B0F1830360E7}"/>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3" name="1 CuadroTexto">
            <a:extLst>
              <a:ext uri="{FF2B5EF4-FFF2-40B4-BE49-F238E27FC236}">
                <a16:creationId xmlns:a16="http://schemas.microsoft.com/office/drawing/2014/main" id="{4B17FC23-F8DF-4312-5B5C-5EDC1C53D943}"/>
              </a:ext>
            </a:extLst>
          </p:cNvPr>
          <p:cNvSpPr txBox="1"/>
          <p:nvPr/>
        </p:nvSpPr>
        <p:spPr>
          <a:xfrm>
            <a:off x="4731705" y="467447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5:14</a:t>
            </a:r>
          </a:p>
        </p:txBody>
      </p:sp>
      <p:sp>
        <p:nvSpPr>
          <p:cNvPr id="14" name="2 CuadroTexto">
            <a:extLst>
              <a:ext uri="{FF2B5EF4-FFF2-40B4-BE49-F238E27FC236}">
                <a16:creationId xmlns:a16="http://schemas.microsoft.com/office/drawing/2014/main" id="{BF10F682-153C-8413-95ED-D37CBFAE72B5}"/>
              </a:ext>
            </a:extLst>
          </p:cNvPr>
          <p:cNvSpPr txBox="1"/>
          <p:nvPr/>
        </p:nvSpPr>
        <p:spPr>
          <a:xfrm>
            <a:off x="4552193" y="5177864"/>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Pero el alimento sólido es para los que han alcanzado madurez, para los que por el uso tienen los sentidos ejercitados en el discernimiento del bien y del mal.</a:t>
            </a:r>
          </a:p>
        </p:txBody>
      </p:sp>
    </p:spTree>
    <p:extLst>
      <p:ext uri="{BB962C8B-B14F-4D97-AF65-F5344CB8AC3E}">
        <p14:creationId xmlns:p14="http://schemas.microsoft.com/office/powerpoint/2010/main" val="28854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55F5F-AA4A-BBAE-52DC-70231DB67AB4}"/>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72DB849B-F0A5-F84F-FFB0-D868668019C7}"/>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81249866-E70C-B501-7476-0F92A35BA7BF}"/>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ADBEF90A-E13A-0258-693E-36A47C9A85B1}"/>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latin typeface="Calibri"/>
              </a:rPr>
              <a:t>a fin de que seáis sinceros e irreprensibles para el día de Cristo, llenos de frutos de justicia que son por medio de Jesucristo, para gloria y alabanza de Dios.</a:t>
            </a:r>
          </a:p>
        </p:txBody>
      </p:sp>
      <p:sp>
        <p:nvSpPr>
          <p:cNvPr id="2" name="TextBox 1">
            <a:extLst>
              <a:ext uri="{FF2B5EF4-FFF2-40B4-BE49-F238E27FC236}">
                <a16:creationId xmlns:a16="http://schemas.microsoft.com/office/drawing/2014/main" id="{2A937EE4-34B9-A9FF-C8F6-2F9CAFB5CDA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97F13FAC-6BE6-90D9-3ABC-8530907B7B19}"/>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3D88311F-5307-4A85-8B6C-6809C9855BED}"/>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EA0DBD37-30A7-EAB8-A312-9FD60BCCD3EC}"/>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CF4C3BAC-E365-2D7F-3BB5-26EE30C7098D}"/>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8EFAB701-62D5-29BF-9F97-A123F3E15144}"/>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7" name="2 CuadroTexto">
            <a:extLst>
              <a:ext uri="{FF2B5EF4-FFF2-40B4-BE49-F238E27FC236}">
                <a16:creationId xmlns:a16="http://schemas.microsoft.com/office/drawing/2014/main" id="{423D4A23-2D36-CEB8-03EB-121E3092A0C6}"/>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Y esto pido en oración: que vuestro amor abunde aún más y más en </a:t>
            </a:r>
            <a:r>
              <a:rPr lang="es-ES" sz="2400" dirty="0">
                <a:solidFill>
                  <a:srgbClr val="FFFF00"/>
                </a:solidFill>
                <a:latin typeface="Calibri"/>
              </a:rPr>
              <a:t>conocimiento verdadero </a:t>
            </a:r>
            <a:r>
              <a:rPr lang="es-ES" sz="2400" dirty="0">
                <a:solidFill>
                  <a:srgbClr val="00B0F0"/>
                </a:solidFill>
                <a:latin typeface="Calibri"/>
              </a:rPr>
              <a:t>y en todo discernimiento </a:t>
            </a:r>
            <a:r>
              <a:rPr lang="es-ES" sz="2400" dirty="0">
                <a:latin typeface="Calibri"/>
              </a:rPr>
              <a:t>(LBLA).</a:t>
            </a:r>
          </a:p>
        </p:txBody>
      </p:sp>
      <p:sp>
        <p:nvSpPr>
          <p:cNvPr id="11" name="1 CuadroTexto">
            <a:extLst>
              <a:ext uri="{FF2B5EF4-FFF2-40B4-BE49-F238E27FC236}">
                <a16:creationId xmlns:a16="http://schemas.microsoft.com/office/drawing/2014/main" id="{B118316C-D51B-AAD9-FB6F-327180A13DA5}"/>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Timoteo 2:3, 4</a:t>
            </a:r>
          </a:p>
        </p:txBody>
      </p:sp>
      <p:sp>
        <p:nvSpPr>
          <p:cNvPr id="12" name="2 CuadroTexto">
            <a:extLst>
              <a:ext uri="{FF2B5EF4-FFF2-40B4-BE49-F238E27FC236}">
                <a16:creationId xmlns:a16="http://schemas.microsoft.com/office/drawing/2014/main" id="{EA4608A4-7A7D-6EE1-C364-F1DEE6F048D2}"/>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esto es bueno y agradable delante de Dios nuestro Salvador, </a:t>
            </a:r>
            <a:r>
              <a:rPr lang="es-ES" sz="2400" dirty="0">
                <a:solidFill>
                  <a:srgbClr val="00B0F0"/>
                </a:solidFill>
                <a:latin typeface="Calibri"/>
              </a:rPr>
              <a:t>el cual quiere que todos los hombres sean salvos y vengan al </a:t>
            </a:r>
            <a:r>
              <a:rPr lang="es-ES" sz="2400" u="sng" dirty="0">
                <a:solidFill>
                  <a:srgbClr val="00B0F0"/>
                </a:solidFill>
                <a:latin typeface="Calibri"/>
              </a:rPr>
              <a:t>conocimiento de la verdad</a:t>
            </a:r>
            <a:r>
              <a:rPr lang="es-ES" sz="2400" dirty="0">
                <a:solidFill>
                  <a:srgbClr val="00B0F0"/>
                </a:solidFill>
                <a:latin typeface="Calibri"/>
              </a:rPr>
              <a:t>. </a:t>
            </a:r>
          </a:p>
        </p:txBody>
      </p:sp>
      <p:sp>
        <p:nvSpPr>
          <p:cNvPr id="8" name="TextBox 7">
            <a:extLst>
              <a:ext uri="{FF2B5EF4-FFF2-40B4-BE49-F238E27FC236}">
                <a16:creationId xmlns:a16="http://schemas.microsoft.com/office/drawing/2014/main" id="{2417845B-9EB6-F2E7-06AC-BFB8627714C9}"/>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3" name="1 CuadroTexto">
            <a:extLst>
              <a:ext uri="{FF2B5EF4-FFF2-40B4-BE49-F238E27FC236}">
                <a16:creationId xmlns:a16="http://schemas.microsoft.com/office/drawing/2014/main" id="{C1421DA8-AA0B-17B3-8C9A-1F8A0C08DE40}"/>
              </a:ext>
            </a:extLst>
          </p:cNvPr>
          <p:cNvSpPr txBox="1"/>
          <p:nvPr/>
        </p:nvSpPr>
        <p:spPr>
          <a:xfrm>
            <a:off x="4731705" y="467447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5:14</a:t>
            </a:r>
          </a:p>
        </p:txBody>
      </p:sp>
      <p:sp>
        <p:nvSpPr>
          <p:cNvPr id="14" name="2 CuadroTexto">
            <a:extLst>
              <a:ext uri="{FF2B5EF4-FFF2-40B4-BE49-F238E27FC236}">
                <a16:creationId xmlns:a16="http://schemas.microsoft.com/office/drawing/2014/main" id="{5A1A0B24-FBA7-4DDD-C22C-C17EDBE02D6A}"/>
              </a:ext>
            </a:extLst>
          </p:cNvPr>
          <p:cNvSpPr txBox="1"/>
          <p:nvPr/>
        </p:nvSpPr>
        <p:spPr>
          <a:xfrm>
            <a:off x="4552193" y="5177864"/>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el alimento sólido es para los que han alcanzado madurez, </a:t>
            </a:r>
            <a:r>
              <a:rPr lang="es-ES" sz="2400" dirty="0">
                <a:latin typeface="Calibri"/>
              </a:rPr>
              <a:t>para los que por el uso tienen los sentidos ejercitados en el discernimiento del bien y del mal.</a:t>
            </a:r>
          </a:p>
        </p:txBody>
      </p:sp>
    </p:spTree>
    <p:extLst>
      <p:ext uri="{BB962C8B-B14F-4D97-AF65-F5344CB8AC3E}">
        <p14:creationId xmlns:p14="http://schemas.microsoft.com/office/powerpoint/2010/main" val="260434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A83788-2096-4315-CA55-170D016B1115}"/>
              </a:ext>
            </a:extLst>
          </p:cNvPr>
          <p:cNvSpPr/>
          <p:nvPr/>
        </p:nvSpPr>
        <p:spPr>
          <a:xfrm>
            <a:off x="0" y="1484784"/>
            <a:ext cx="9144000" cy="1384995"/>
          </a:xfrm>
          <a:prstGeom prst="rect">
            <a:avLst/>
          </a:prstGeom>
          <a:noFill/>
        </p:spPr>
        <p:txBody>
          <a:bodyPr wrap="square">
            <a:spAutoFit/>
          </a:bodyPr>
          <a:lstStyle/>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RAZONES PARA AGRADECER</a:t>
            </a:r>
          </a:p>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Y ORAR</a:t>
            </a:r>
          </a:p>
        </p:txBody>
      </p:sp>
      <p:pic>
        <p:nvPicPr>
          <p:cNvPr id="5" name="Picture 4">
            <a:extLst>
              <a:ext uri="{FF2B5EF4-FFF2-40B4-BE49-F238E27FC236}">
                <a16:creationId xmlns:a16="http://schemas.microsoft.com/office/drawing/2014/main" id="{500C03B2-FF56-B612-4F1C-25815CB86EB0}"/>
              </a:ext>
            </a:extLst>
          </p:cNvPr>
          <p:cNvPicPr>
            <a:picLocks noChangeAspect="1"/>
          </p:cNvPicPr>
          <p:nvPr/>
        </p:nvPicPr>
        <p:blipFill>
          <a:blip r:embed="rId2"/>
          <a:srcRect l="4325" r="9838"/>
          <a:stretch>
            <a:fillRect/>
          </a:stretch>
        </p:blipFill>
        <p:spPr>
          <a:xfrm>
            <a:off x="1799692" y="2712808"/>
            <a:ext cx="5544616" cy="2372376"/>
          </a:xfrm>
          <a:prstGeom prst="rect">
            <a:avLst/>
          </a:prstGeom>
          <a:effectLst>
            <a:softEdge rad="127000"/>
          </a:effectLst>
        </p:spPr>
      </p:pic>
    </p:spTree>
    <p:extLst>
      <p:ext uri="{BB962C8B-B14F-4D97-AF65-F5344CB8AC3E}">
        <p14:creationId xmlns:p14="http://schemas.microsoft.com/office/powerpoint/2010/main" val="140602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C6CE1-DDB7-C60B-9DF9-5E6B0A222062}"/>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1DC0154A-839C-E53D-C0E8-FAC08F40934E}"/>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FBDD8BA0-04CC-F464-7ACB-CD8F5D369E11}"/>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8A953C8-6A15-3995-2782-B6713135A4B5}"/>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latin typeface="Calibri"/>
              </a:rPr>
              <a:t>a fin de que seáis sinceros e irreprensibles para el día de Cristo, llenos de frutos de justicia que son por medio de Jesucristo, para gloria y alabanza de Dios.</a:t>
            </a:r>
          </a:p>
        </p:txBody>
      </p:sp>
      <p:sp>
        <p:nvSpPr>
          <p:cNvPr id="2" name="TextBox 1">
            <a:extLst>
              <a:ext uri="{FF2B5EF4-FFF2-40B4-BE49-F238E27FC236}">
                <a16:creationId xmlns:a16="http://schemas.microsoft.com/office/drawing/2014/main" id="{79E0790D-AA42-D3B6-D728-DE1E6867D18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ADC31CDF-8F38-9DD1-F89C-553C35F670CC}"/>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600F6D68-822E-FF49-4E83-F92AA00C38B7}"/>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4A6E70EF-0BBC-4B27-F844-BA2BF30CA657}"/>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894E807E-4AAD-5759-E8A4-E270DA19280A}"/>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CEBA2457-584B-38EE-9820-85FA38746723}"/>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7" name="2 CuadroTexto">
            <a:extLst>
              <a:ext uri="{FF2B5EF4-FFF2-40B4-BE49-F238E27FC236}">
                <a16:creationId xmlns:a16="http://schemas.microsoft.com/office/drawing/2014/main" id="{0AEE4E57-B404-510B-15C0-5FB0C36034DA}"/>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Y esto pido en oración: que vuestro amor abunde aún más y más en </a:t>
            </a:r>
            <a:r>
              <a:rPr lang="es-ES" sz="2400" dirty="0">
                <a:solidFill>
                  <a:srgbClr val="FFFF00"/>
                </a:solidFill>
                <a:latin typeface="Calibri"/>
              </a:rPr>
              <a:t>conocimiento verdadero </a:t>
            </a:r>
            <a:r>
              <a:rPr lang="es-ES" sz="2400" dirty="0">
                <a:solidFill>
                  <a:srgbClr val="00B0F0"/>
                </a:solidFill>
                <a:latin typeface="Calibri"/>
              </a:rPr>
              <a:t>y en todo discernimiento </a:t>
            </a:r>
            <a:r>
              <a:rPr lang="es-ES" sz="2400" dirty="0">
                <a:latin typeface="Calibri"/>
              </a:rPr>
              <a:t>(LBLA).</a:t>
            </a:r>
          </a:p>
        </p:txBody>
      </p:sp>
      <p:sp>
        <p:nvSpPr>
          <p:cNvPr id="11" name="1 CuadroTexto">
            <a:extLst>
              <a:ext uri="{FF2B5EF4-FFF2-40B4-BE49-F238E27FC236}">
                <a16:creationId xmlns:a16="http://schemas.microsoft.com/office/drawing/2014/main" id="{0DA1864F-5490-2607-00CF-5653C6514CFC}"/>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Timoteo 2:3, 4</a:t>
            </a:r>
          </a:p>
        </p:txBody>
      </p:sp>
      <p:sp>
        <p:nvSpPr>
          <p:cNvPr id="12" name="2 CuadroTexto">
            <a:extLst>
              <a:ext uri="{FF2B5EF4-FFF2-40B4-BE49-F238E27FC236}">
                <a16:creationId xmlns:a16="http://schemas.microsoft.com/office/drawing/2014/main" id="{E49B0677-C559-F898-81B3-6984AFB83A7A}"/>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esto es bueno y agradable delante de Dios nuestro Salvador, </a:t>
            </a:r>
            <a:r>
              <a:rPr lang="es-ES" sz="2400" dirty="0">
                <a:solidFill>
                  <a:srgbClr val="00B0F0"/>
                </a:solidFill>
                <a:latin typeface="Calibri"/>
              </a:rPr>
              <a:t>el cual quiere que todos los hombres sean salvos y vengan al </a:t>
            </a:r>
            <a:r>
              <a:rPr lang="es-ES" sz="2400" u="sng" dirty="0">
                <a:solidFill>
                  <a:srgbClr val="00B0F0"/>
                </a:solidFill>
                <a:latin typeface="Calibri"/>
              </a:rPr>
              <a:t>conocimiento de la verdad</a:t>
            </a:r>
            <a:r>
              <a:rPr lang="es-ES" sz="2400" dirty="0">
                <a:solidFill>
                  <a:srgbClr val="00B0F0"/>
                </a:solidFill>
                <a:latin typeface="Calibri"/>
              </a:rPr>
              <a:t>. </a:t>
            </a:r>
          </a:p>
        </p:txBody>
      </p:sp>
      <p:sp>
        <p:nvSpPr>
          <p:cNvPr id="8" name="TextBox 7">
            <a:extLst>
              <a:ext uri="{FF2B5EF4-FFF2-40B4-BE49-F238E27FC236}">
                <a16:creationId xmlns:a16="http://schemas.microsoft.com/office/drawing/2014/main" id="{1D218082-A0DB-1A9B-1D6B-EFC4AEE77101}"/>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3" name="1 CuadroTexto">
            <a:extLst>
              <a:ext uri="{FF2B5EF4-FFF2-40B4-BE49-F238E27FC236}">
                <a16:creationId xmlns:a16="http://schemas.microsoft.com/office/drawing/2014/main" id="{A5F286E3-F4AC-8A55-17D7-88AD8AEFB041}"/>
              </a:ext>
            </a:extLst>
          </p:cNvPr>
          <p:cNvSpPr txBox="1"/>
          <p:nvPr/>
        </p:nvSpPr>
        <p:spPr>
          <a:xfrm>
            <a:off x="4731705" y="467447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5:14</a:t>
            </a:r>
          </a:p>
        </p:txBody>
      </p:sp>
      <p:sp>
        <p:nvSpPr>
          <p:cNvPr id="14" name="2 CuadroTexto">
            <a:extLst>
              <a:ext uri="{FF2B5EF4-FFF2-40B4-BE49-F238E27FC236}">
                <a16:creationId xmlns:a16="http://schemas.microsoft.com/office/drawing/2014/main" id="{A770817C-FA5C-C3DF-8B06-C36147AEBD55}"/>
              </a:ext>
            </a:extLst>
          </p:cNvPr>
          <p:cNvSpPr txBox="1"/>
          <p:nvPr/>
        </p:nvSpPr>
        <p:spPr>
          <a:xfrm>
            <a:off x="4552193" y="5177864"/>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el alimento sólido es para los que han alcanzado madurez, </a:t>
            </a:r>
            <a:r>
              <a:rPr lang="es-ES" sz="2400" dirty="0">
                <a:solidFill>
                  <a:srgbClr val="00B0F0"/>
                </a:solidFill>
                <a:latin typeface="Calibri"/>
              </a:rPr>
              <a:t>para los que por el uso tienen los sentidos ejercitados en el </a:t>
            </a:r>
            <a:r>
              <a:rPr lang="es-ES" sz="2400" u="sng" dirty="0">
                <a:solidFill>
                  <a:srgbClr val="00B0F0"/>
                </a:solidFill>
                <a:latin typeface="Calibri"/>
              </a:rPr>
              <a:t>discernimiento del bien y del mal</a:t>
            </a:r>
            <a:r>
              <a:rPr lang="es-ES" sz="2400" dirty="0">
                <a:latin typeface="Calibri"/>
              </a:rPr>
              <a:t>.</a:t>
            </a:r>
          </a:p>
        </p:txBody>
      </p:sp>
      <p:sp>
        <p:nvSpPr>
          <p:cNvPr id="15" name="TextBox 14">
            <a:extLst>
              <a:ext uri="{FF2B5EF4-FFF2-40B4-BE49-F238E27FC236}">
                <a16:creationId xmlns:a16="http://schemas.microsoft.com/office/drawing/2014/main" id="{F487A600-6618-BE08-F7AF-D8F4AC356DF8}"/>
              </a:ext>
            </a:extLst>
          </p:cNvPr>
          <p:cNvSpPr txBox="1"/>
          <p:nvPr/>
        </p:nvSpPr>
        <p:spPr>
          <a:xfrm>
            <a:off x="6819937" y="3140968"/>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Tree>
    <p:extLst>
      <p:ext uri="{BB962C8B-B14F-4D97-AF65-F5344CB8AC3E}">
        <p14:creationId xmlns:p14="http://schemas.microsoft.com/office/powerpoint/2010/main" val="12397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40622-BEFF-18CA-5D8F-20DEC58CA4D4}"/>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A40FF451-08CC-B22D-1141-86A3DBA2FDD7}"/>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661450F0-C107-16D7-455A-FB3F2C331321}"/>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C58FDBC-F622-B79B-F10B-29D9ABFF2D6D}"/>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solidFill>
                  <a:srgbClr val="00B0F0"/>
                </a:solidFill>
                <a:latin typeface="Calibri"/>
              </a:rPr>
              <a:t>a fin de que seáis sinceros</a:t>
            </a:r>
            <a:r>
              <a:rPr lang="es-ES" sz="2400" dirty="0">
                <a:latin typeface="Calibri"/>
              </a:rPr>
              <a:t> e irreprensibles para el día de Cristo, llenos de frutos de justicia que son por medio de Jesucristo, para gloria y alabanza de Dios.</a:t>
            </a:r>
          </a:p>
        </p:txBody>
      </p:sp>
      <p:sp>
        <p:nvSpPr>
          <p:cNvPr id="2" name="TextBox 1">
            <a:extLst>
              <a:ext uri="{FF2B5EF4-FFF2-40B4-BE49-F238E27FC236}">
                <a16:creationId xmlns:a16="http://schemas.microsoft.com/office/drawing/2014/main" id="{B4F58321-6F89-8009-CF6F-77CCF043BBD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30B999C7-ECE6-0063-E92E-F19847B61E3D}"/>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D114D027-BA7D-A39F-5CE5-8D1AE1AA4044}"/>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7BFA1685-9C34-5040-0D2D-51FABEEFB5C5}"/>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AA0AAB56-3F6B-4D15-9EF8-EB49D88B90EA}"/>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55E523FA-EC5F-6E4E-C65D-FFAEEA4B7A44}"/>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D6750F85-EE1A-58D7-98F8-941AF6A9A3F0}"/>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508A53CB-1EC9-11FD-7103-4510A9CCF9AC}"/>
              </a:ext>
            </a:extLst>
          </p:cNvPr>
          <p:cNvSpPr txBox="1"/>
          <p:nvPr/>
        </p:nvSpPr>
        <p:spPr>
          <a:xfrm>
            <a:off x="6819937" y="3140968"/>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18" name="2 CuadroTexto">
            <a:extLst>
              <a:ext uri="{FF2B5EF4-FFF2-40B4-BE49-F238E27FC236}">
                <a16:creationId xmlns:a16="http://schemas.microsoft.com/office/drawing/2014/main" id="{5F413AD4-C9F6-11AF-40BE-2F0F186CA53D}"/>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Así podrán discernir lo que es mejor y ser </a:t>
            </a:r>
            <a:r>
              <a:rPr lang="es-ES" sz="2400" dirty="0">
                <a:solidFill>
                  <a:srgbClr val="FFFF00"/>
                </a:solidFill>
                <a:latin typeface="Calibri"/>
              </a:rPr>
              <a:t>puros</a:t>
            </a:r>
            <a:r>
              <a:rPr lang="es-ES" sz="2400" dirty="0">
                <a:latin typeface="Calibri"/>
              </a:rPr>
              <a:t> e irreprochables para el día de Cristo (NVI).</a:t>
            </a:r>
          </a:p>
        </p:txBody>
      </p:sp>
      <p:sp>
        <p:nvSpPr>
          <p:cNvPr id="19" name="1 CuadroTexto">
            <a:extLst>
              <a:ext uri="{FF2B5EF4-FFF2-40B4-BE49-F238E27FC236}">
                <a16:creationId xmlns:a16="http://schemas.microsoft.com/office/drawing/2014/main" id="{B7C99562-6178-0986-E3D4-FFDC1BF8EF3E}"/>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Hebreos 10:22</a:t>
            </a:r>
          </a:p>
        </p:txBody>
      </p:sp>
      <p:sp>
        <p:nvSpPr>
          <p:cNvPr id="20" name="2 CuadroTexto">
            <a:extLst>
              <a:ext uri="{FF2B5EF4-FFF2-40B4-BE49-F238E27FC236}">
                <a16:creationId xmlns:a16="http://schemas.microsoft.com/office/drawing/2014/main" id="{C6642883-A457-A9E3-983A-30224B5E1131}"/>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Acerquémonos con corazón sincero, en plena certidumbre de fe, purificados los corazones de mala conciencia, y lavados los cuerpos con agua pura.</a:t>
            </a:r>
          </a:p>
        </p:txBody>
      </p:sp>
    </p:spTree>
    <p:extLst>
      <p:ext uri="{BB962C8B-B14F-4D97-AF65-F5344CB8AC3E}">
        <p14:creationId xmlns:p14="http://schemas.microsoft.com/office/powerpoint/2010/main" val="338503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2BE7E-643A-22CD-C471-7F7C574E85D1}"/>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12C640A2-81D9-C75E-7E6C-38A490222D7B}"/>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EFBEF749-9171-A5B5-B1BE-999C4AA7E830}"/>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0B124B3-D9F1-A913-8707-BA06BAC676BE}"/>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solidFill>
                  <a:srgbClr val="00B0F0"/>
                </a:solidFill>
                <a:latin typeface="Calibri"/>
              </a:rPr>
              <a:t>a fin de que seáis sinceros</a:t>
            </a:r>
            <a:r>
              <a:rPr lang="es-ES" sz="2400" dirty="0">
                <a:latin typeface="Calibri"/>
              </a:rPr>
              <a:t> e irreprensibles para el día de Cristo, llenos de frutos de justicia que son por medio de Jesucristo, para gloria y alabanza de Dios.</a:t>
            </a:r>
          </a:p>
        </p:txBody>
      </p:sp>
      <p:sp>
        <p:nvSpPr>
          <p:cNvPr id="2" name="TextBox 1">
            <a:extLst>
              <a:ext uri="{FF2B5EF4-FFF2-40B4-BE49-F238E27FC236}">
                <a16:creationId xmlns:a16="http://schemas.microsoft.com/office/drawing/2014/main" id="{F66AA865-006B-D8DE-6A78-A3392FB0765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3497D190-148B-E162-6236-40BB73B9CB1F}"/>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11DB4F1C-B674-D9F7-08BB-F6A3FB6112A0}"/>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BB92B823-7F41-F1D5-F2CD-E16145E65789}"/>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D34E5941-44C0-12DF-728F-B056C3431041}"/>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A931E97B-ACBC-44FD-75F0-34EA0FFAC03E}"/>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7F465295-BA5E-07DB-2CA5-61DA73109450}"/>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3DFDF1C8-F9FB-FBE8-F0C0-408E07DE389B}"/>
              </a:ext>
            </a:extLst>
          </p:cNvPr>
          <p:cNvSpPr txBox="1"/>
          <p:nvPr/>
        </p:nvSpPr>
        <p:spPr>
          <a:xfrm>
            <a:off x="6819937" y="3140968"/>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18" name="2 CuadroTexto">
            <a:extLst>
              <a:ext uri="{FF2B5EF4-FFF2-40B4-BE49-F238E27FC236}">
                <a16:creationId xmlns:a16="http://schemas.microsoft.com/office/drawing/2014/main" id="{49E2CE96-277F-B0DB-ED0F-1BD83A6DB363}"/>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Así podrán discernir lo que es mejor y ser </a:t>
            </a:r>
            <a:r>
              <a:rPr lang="es-ES" sz="2400" dirty="0">
                <a:solidFill>
                  <a:srgbClr val="FFFF00"/>
                </a:solidFill>
                <a:latin typeface="Calibri"/>
              </a:rPr>
              <a:t>puros</a:t>
            </a:r>
            <a:r>
              <a:rPr lang="es-ES" sz="2400" dirty="0">
                <a:latin typeface="Calibri"/>
              </a:rPr>
              <a:t> e irreprochables para el día de Cristo (NVI).</a:t>
            </a:r>
          </a:p>
        </p:txBody>
      </p:sp>
      <p:sp>
        <p:nvSpPr>
          <p:cNvPr id="19" name="1 CuadroTexto">
            <a:extLst>
              <a:ext uri="{FF2B5EF4-FFF2-40B4-BE49-F238E27FC236}">
                <a16:creationId xmlns:a16="http://schemas.microsoft.com/office/drawing/2014/main" id="{E04C02A2-59C2-07F9-95B5-9E22DC077419}"/>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Hebreos 10:22</a:t>
            </a:r>
          </a:p>
        </p:txBody>
      </p:sp>
      <p:sp>
        <p:nvSpPr>
          <p:cNvPr id="20" name="2 CuadroTexto">
            <a:extLst>
              <a:ext uri="{FF2B5EF4-FFF2-40B4-BE49-F238E27FC236}">
                <a16:creationId xmlns:a16="http://schemas.microsoft.com/office/drawing/2014/main" id="{54FD5C9D-1015-177E-D9F7-42E0ED3846C7}"/>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Acerquémonos con corazón sincero, </a:t>
            </a:r>
            <a:r>
              <a:rPr lang="es-ES" sz="2400" dirty="0">
                <a:latin typeface="Calibri"/>
              </a:rPr>
              <a:t>en plena certidumbre de fe, purificados los corazones de mala conciencia, y lavados los cuerpos con agua pura.</a:t>
            </a:r>
          </a:p>
        </p:txBody>
      </p:sp>
    </p:spTree>
    <p:extLst>
      <p:ext uri="{BB962C8B-B14F-4D97-AF65-F5344CB8AC3E}">
        <p14:creationId xmlns:p14="http://schemas.microsoft.com/office/powerpoint/2010/main" val="379679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DAFE0-D875-345D-0F33-716685569AA9}"/>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369CA5B6-7512-C32C-4AB6-2787A1B27372}"/>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D4EA27AE-AB2A-E4FE-F72B-173C0DDFDE80}"/>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8DA492D-1C20-8EB9-E2B2-861A20370CA3}"/>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solidFill>
                  <a:srgbClr val="00B0F0"/>
                </a:solidFill>
                <a:latin typeface="Calibri"/>
              </a:rPr>
              <a:t>a fin de que seáis sinceros</a:t>
            </a:r>
            <a:r>
              <a:rPr lang="es-ES" sz="2400" dirty="0">
                <a:latin typeface="Calibri"/>
              </a:rPr>
              <a:t> e irreprensibles para el día de Cristo, llenos de frutos de justicia que son por medio de Jesucristo, para gloria y alabanza de Dios.</a:t>
            </a:r>
          </a:p>
        </p:txBody>
      </p:sp>
      <p:sp>
        <p:nvSpPr>
          <p:cNvPr id="2" name="TextBox 1">
            <a:extLst>
              <a:ext uri="{FF2B5EF4-FFF2-40B4-BE49-F238E27FC236}">
                <a16:creationId xmlns:a16="http://schemas.microsoft.com/office/drawing/2014/main" id="{C081CBD0-0DE1-CB1E-FBCE-9ECF4E82D6C2}"/>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268961C9-E94F-C596-51E5-CEA9C3F5A6D3}"/>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E6830014-CA41-8390-ABFB-58912EBA417D}"/>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DD8EA4BB-67D9-3B3A-E781-0400C02DAB09}"/>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DC0CC4ED-4302-4350-8777-CF549711332F}"/>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3905D1BF-F713-00CC-3649-1F87EBBE65A8}"/>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85242F96-F774-82F8-486C-92A0502922FB}"/>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1A484A95-9B43-C9A0-4449-FB557B675197}"/>
              </a:ext>
            </a:extLst>
          </p:cNvPr>
          <p:cNvSpPr txBox="1"/>
          <p:nvPr/>
        </p:nvSpPr>
        <p:spPr>
          <a:xfrm>
            <a:off x="6819937" y="3140968"/>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18" name="2 CuadroTexto">
            <a:extLst>
              <a:ext uri="{FF2B5EF4-FFF2-40B4-BE49-F238E27FC236}">
                <a16:creationId xmlns:a16="http://schemas.microsoft.com/office/drawing/2014/main" id="{259A28E7-1691-231C-ECD4-1EF17050C5F4}"/>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Así podrán discernir lo que es mejor y ser </a:t>
            </a:r>
            <a:r>
              <a:rPr lang="es-ES" sz="2400" dirty="0">
                <a:solidFill>
                  <a:srgbClr val="FFFF00"/>
                </a:solidFill>
                <a:latin typeface="Calibri"/>
              </a:rPr>
              <a:t>puros</a:t>
            </a:r>
            <a:r>
              <a:rPr lang="es-ES" sz="2400" dirty="0">
                <a:latin typeface="Calibri"/>
              </a:rPr>
              <a:t> e irreprochables para el día de Cristo (NVI).</a:t>
            </a:r>
          </a:p>
        </p:txBody>
      </p:sp>
      <p:sp>
        <p:nvSpPr>
          <p:cNvPr id="19" name="1 CuadroTexto">
            <a:extLst>
              <a:ext uri="{FF2B5EF4-FFF2-40B4-BE49-F238E27FC236}">
                <a16:creationId xmlns:a16="http://schemas.microsoft.com/office/drawing/2014/main" id="{18EBB443-7511-4444-1539-3DBA51132FC9}"/>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Hebreos 10:22</a:t>
            </a:r>
          </a:p>
        </p:txBody>
      </p:sp>
      <p:sp>
        <p:nvSpPr>
          <p:cNvPr id="20" name="2 CuadroTexto">
            <a:extLst>
              <a:ext uri="{FF2B5EF4-FFF2-40B4-BE49-F238E27FC236}">
                <a16:creationId xmlns:a16="http://schemas.microsoft.com/office/drawing/2014/main" id="{48DE0336-24A9-91AC-ABA1-132A845F7CD6}"/>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Acerquémonos con corazón sincero, </a:t>
            </a:r>
            <a:r>
              <a:rPr lang="es-ES" sz="2400" dirty="0">
                <a:solidFill>
                  <a:srgbClr val="00B0F0"/>
                </a:solidFill>
                <a:latin typeface="Calibri"/>
              </a:rPr>
              <a:t>en plena certidumbre de fe, </a:t>
            </a:r>
            <a:r>
              <a:rPr lang="es-ES" sz="2400" dirty="0">
                <a:latin typeface="Calibri"/>
              </a:rPr>
              <a:t>purificados los corazones de mala conciencia</a:t>
            </a:r>
            <a:r>
              <a:rPr lang="es-ES" sz="2400" dirty="0">
                <a:solidFill>
                  <a:srgbClr val="00B0F0"/>
                </a:solidFill>
                <a:latin typeface="Calibri"/>
              </a:rPr>
              <a:t>, y lavados los cuerpos con agua pura.</a:t>
            </a:r>
          </a:p>
        </p:txBody>
      </p:sp>
      <p:sp>
        <p:nvSpPr>
          <p:cNvPr id="11" name="TextBox 10">
            <a:extLst>
              <a:ext uri="{FF2B5EF4-FFF2-40B4-BE49-F238E27FC236}">
                <a16:creationId xmlns:a16="http://schemas.microsoft.com/office/drawing/2014/main" id="{A4BF873F-7DD9-FAC1-CD1D-C1B4DCAF41C3}"/>
              </a:ext>
            </a:extLst>
          </p:cNvPr>
          <p:cNvSpPr txBox="1"/>
          <p:nvPr/>
        </p:nvSpPr>
        <p:spPr>
          <a:xfrm>
            <a:off x="4603944" y="37488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Tree>
    <p:extLst>
      <p:ext uri="{BB962C8B-B14F-4D97-AF65-F5344CB8AC3E}">
        <p14:creationId xmlns:p14="http://schemas.microsoft.com/office/powerpoint/2010/main" val="135359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89C11-DB2B-3175-782A-1DE8C7D158AA}"/>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52B2CCF9-FD47-5BD4-B4DF-5214A9F9C2CD}"/>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1798CC8D-365B-3A6F-8CF3-88A80503C396}"/>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2F77943F-4D8F-BA23-2511-8BF893F9A1C9}"/>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solidFill>
                  <a:srgbClr val="00B0F0"/>
                </a:solidFill>
                <a:latin typeface="Calibri"/>
              </a:rPr>
              <a:t>a fin de que seáis sinceros</a:t>
            </a:r>
            <a:r>
              <a:rPr lang="es-ES" sz="2400" dirty="0">
                <a:latin typeface="Calibri"/>
              </a:rPr>
              <a:t> </a:t>
            </a:r>
            <a:r>
              <a:rPr lang="es-ES" sz="2400" dirty="0">
                <a:solidFill>
                  <a:srgbClr val="FFFF00"/>
                </a:solidFill>
                <a:latin typeface="Calibri"/>
              </a:rPr>
              <a:t>e </a:t>
            </a:r>
            <a:r>
              <a:rPr lang="es-ES" sz="2400" u="sng" dirty="0">
                <a:solidFill>
                  <a:srgbClr val="FFFF00"/>
                </a:solidFill>
                <a:latin typeface="Calibri"/>
              </a:rPr>
              <a:t>irreprensibles</a:t>
            </a:r>
            <a:r>
              <a:rPr lang="es-ES" sz="2400" dirty="0">
                <a:solidFill>
                  <a:srgbClr val="FFFF00"/>
                </a:solidFill>
                <a:latin typeface="Calibri"/>
              </a:rPr>
              <a:t> para el día de Cristo, </a:t>
            </a:r>
            <a:r>
              <a:rPr lang="es-ES" sz="2400" dirty="0">
                <a:latin typeface="Calibri"/>
              </a:rPr>
              <a:t>llenos de frutos de justicia que son por medio de Jesucristo, para gloria y alabanza de Dios.</a:t>
            </a:r>
          </a:p>
        </p:txBody>
      </p:sp>
      <p:sp>
        <p:nvSpPr>
          <p:cNvPr id="2" name="TextBox 1">
            <a:extLst>
              <a:ext uri="{FF2B5EF4-FFF2-40B4-BE49-F238E27FC236}">
                <a16:creationId xmlns:a16="http://schemas.microsoft.com/office/drawing/2014/main" id="{DE989F6C-7BAF-8A76-EDD5-574FE00D8BB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1BDFE69B-A5C2-4ACE-AA0A-75AF5F82FD36}"/>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ADCB3443-08BE-9518-9348-222FFF8E2BF2}"/>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889EB53C-59E3-3880-1117-963CB0A1C93A}"/>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130D46C0-0B97-D326-140F-592EF012BC91}"/>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95E86813-25E8-2B1A-7F29-F4BCEFB9F896}"/>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ED95613B-BB7C-743E-1329-F2F09B0029C1}"/>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AA74F87E-090D-4E37-5172-EDABDFF3D5EB}"/>
              </a:ext>
            </a:extLst>
          </p:cNvPr>
          <p:cNvSpPr txBox="1"/>
          <p:nvPr/>
        </p:nvSpPr>
        <p:spPr>
          <a:xfrm>
            <a:off x="6819937" y="3140968"/>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18" name="2 CuadroTexto">
            <a:extLst>
              <a:ext uri="{FF2B5EF4-FFF2-40B4-BE49-F238E27FC236}">
                <a16:creationId xmlns:a16="http://schemas.microsoft.com/office/drawing/2014/main" id="{BB0CD499-D805-4AFC-9F5A-1099AA7C645E}"/>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Así podrán discernir lo que es mejor y ser </a:t>
            </a:r>
            <a:r>
              <a:rPr lang="es-ES" sz="2400" dirty="0">
                <a:solidFill>
                  <a:srgbClr val="FFFF00"/>
                </a:solidFill>
                <a:latin typeface="Calibri"/>
              </a:rPr>
              <a:t>puros</a:t>
            </a:r>
            <a:r>
              <a:rPr lang="es-ES" sz="2400" dirty="0">
                <a:latin typeface="Calibri"/>
              </a:rPr>
              <a:t> e irreprochables para el día de Cristo (NVI).</a:t>
            </a:r>
          </a:p>
        </p:txBody>
      </p:sp>
      <p:sp>
        <p:nvSpPr>
          <p:cNvPr id="19" name="1 CuadroTexto">
            <a:extLst>
              <a:ext uri="{FF2B5EF4-FFF2-40B4-BE49-F238E27FC236}">
                <a16:creationId xmlns:a16="http://schemas.microsoft.com/office/drawing/2014/main" id="{6398B383-4D33-A1D1-2B02-A426BB9148B8}"/>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Hebreos 10:22</a:t>
            </a:r>
          </a:p>
        </p:txBody>
      </p:sp>
      <p:sp>
        <p:nvSpPr>
          <p:cNvPr id="20" name="2 CuadroTexto">
            <a:extLst>
              <a:ext uri="{FF2B5EF4-FFF2-40B4-BE49-F238E27FC236}">
                <a16:creationId xmlns:a16="http://schemas.microsoft.com/office/drawing/2014/main" id="{9A7991FC-B2B8-C179-E7F3-3A55ADCA1156}"/>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Acerquémonos con corazón sincero, </a:t>
            </a:r>
            <a:r>
              <a:rPr lang="es-ES" sz="2400" dirty="0">
                <a:solidFill>
                  <a:srgbClr val="00B0F0"/>
                </a:solidFill>
                <a:latin typeface="Calibri"/>
              </a:rPr>
              <a:t>en plena certidumbre de fe, </a:t>
            </a:r>
            <a:r>
              <a:rPr lang="es-ES" sz="2400" dirty="0">
                <a:latin typeface="Calibri"/>
              </a:rPr>
              <a:t>purificados los corazones de mala conciencia</a:t>
            </a:r>
            <a:r>
              <a:rPr lang="es-ES" sz="2400" dirty="0">
                <a:solidFill>
                  <a:srgbClr val="00B0F0"/>
                </a:solidFill>
                <a:latin typeface="Calibri"/>
              </a:rPr>
              <a:t>, y lavados los cuerpos con agua pura.</a:t>
            </a:r>
          </a:p>
        </p:txBody>
      </p:sp>
      <p:sp>
        <p:nvSpPr>
          <p:cNvPr id="7" name="TextBox 6">
            <a:extLst>
              <a:ext uri="{FF2B5EF4-FFF2-40B4-BE49-F238E27FC236}">
                <a16:creationId xmlns:a16="http://schemas.microsoft.com/office/drawing/2014/main" id="{C9DEA185-13E8-D96E-3472-B03FBCDA0999}"/>
              </a:ext>
            </a:extLst>
          </p:cNvPr>
          <p:cNvSpPr txBox="1"/>
          <p:nvPr/>
        </p:nvSpPr>
        <p:spPr>
          <a:xfrm>
            <a:off x="4603944" y="37488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Tree>
    <p:extLst>
      <p:ext uri="{BB962C8B-B14F-4D97-AF65-F5344CB8AC3E}">
        <p14:creationId xmlns:p14="http://schemas.microsoft.com/office/powerpoint/2010/main" val="903212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C672D-93B4-6910-A7DE-8FBFAF26C633}"/>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3440B68-8E23-BFA2-B2D9-F75C226381B0}"/>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567ED12C-32BC-70BB-C729-068575B5C3AA}"/>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2B7A57A2-03F3-7817-FAD8-1A82A0981D28}"/>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solidFill>
                  <a:srgbClr val="00B0F0"/>
                </a:solidFill>
                <a:latin typeface="Calibri"/>
              </a:rPr>
              <a:t>a fin de que seáis sinceros</a:t>
            </a:r>
            <a:r>
              <a:rPr lang="es-ES" sz="2400" dirty="0">
                <a:latin typeface="Calibri"/>
              </a:rPr>
              <a:t> </a:t>
            </a:r>
            <a:r>
              <a:rPr lang="es-ES" sz="2400" dirty="0">
                <a:solidFill>
                  <a:srgbClr val="FFFF00"/>
                </a:solidFill>
                <a:latin typeface="Calibri"/>
              </a:rPr>
              <a:t>e </a:t>
            </a:r>
            <a:r>
              <a:rPr lang="es-ES" sz="2400" u="sng" dirty="0">
                <a:solidFill>
                  <a:srgbClr val="FFFF00"/>
                </a:solidFill>
                <a:latin typeface="Calibri"/>
              </a:rPr>
              <a:t>irreprensibles</a:t>
            </a:r>
            <a:r>
              <a:rPr lang="es-ES" sz="2400" dirty="0">
                <a:solidFill>
                  <a:srgbClr val="FFFF00"/>
                </a:solidFill>
                <a:latin typeface="Calibri"/>
              </a:rPr>
              <a:t> para el día de Cristo, </a:t>
            </a:r>
            <a:r>
              <a:rPr lang="es-ES" sz="2400" dirty="0">
                <a:latin typeface="Calibri"/>
              </a:rPr>
              <a:t>llenos de frutos de justicia que son por medio de Jesucristo, para gloria y alabanza de Dios.</a:t>
            </a:r>
          </a:p>
        </p:txBody>
      </p:sp>
      <p:sp>
        <p:nvSpPr>
          <p:cNvPr id="2" name="TextBox 1">
            <a:extLst>
              <a:ext uri="{FF2B5EF4-FFF2-40B4-BE49-F238E27FC236}">
                <a16:creationId xmlns:a16="http://schemas.microsoft.com/office/drawing/2014/main" id="{076BA412-A982-4AB3-8361-55F4A06F893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101C02C4-FA53-98A2-741D-21E280195241}"/>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B0A27884-0487-87CD-3076-83062AA3D482}"/>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ED83A472-0F85-A83A-7E7E-25F4A00C922B}"/>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4E3FCEA7-021E-6B92-2CF9-AA7AF879D353}"/>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BFBADEB5-0013-9B4D-DBFD-679D72BB2982}"/>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CCC3CC52-A568-5B0F-41B0-425001B1BEF4}"/>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67155C2D-CC75-198F-FC37-86ED8A5CC057}"/>
              </a:ext>
            </a:extLst>
          </p:cNvPr>
          <p:cNvSpPr txBox="1"/>
          <p:nvPr/>
        </p:nvSpPr>
        <p:spPr>
          <a:xfrm>
            <a:off x="6819937" y="3140968"/>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18" name="2 CuadroTexto">
            <a:extLst>
              <a:ext uri="{FF2B5EF4-FFF2-40B4-BE49-F238E27FC236}">
                <a16:creationId xmlns:a16="http://schemas.microsoft.com/office/drawing/2014/main" id="{B5DF3621-A2F9-9997-5B9F-6CE936917069}"/>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Así podrán discernir lo que es mejor y ser </a:t>
            </a:r>
            <a:r>
              <a:rPr lang="es-ES" sz="2400" dirty="0">
                <a:solidFill>
                  <a:srgbClr val="FFFF00"/>
                </a:solidFill>
                <a:latin typeface="Calibri"/>
              </a:rPr>
              <a:t>puros</a:t>
            </a:r>
            <a:r>
              <a:rPr lang="es-ES" sz="2400" dirty="0">
                <a:latin typeface="Calibri"/>
              </a:rPr>
              <a:t> </a:t>
            </a:r>
            <a:r>
              <a:rPr lang="es-ES" sz="2400" u="sng" dirty="0">
                <a:solidFill>
                  <a:srgbClr val="00B0F0"/>
                </a:solidFill>
                <a:latin typeface="Calibri"/>
              </a:rPr>
              <a:t>e irreprochables</a:t>
            </a:r>
            <a:r>
              <a:rPr lang="es-ES" sz="2400" dirty="0">
                <a:solidFill>
                  <a:srgbClr val="00B0F0"/>
                </a:solidFill>
                <a:latin typeface="Calibri"/>
              </a:rPr>
              <a:t> para el día de Cristo </a:t>
            </a:r>
            <a:r>
              <a:rPr lang="es-ES" sz="2400" dirty="0">
                <a:latin typeface="Calibri"/>
              </a:rPr>
              <a:t>(NVI).</a:t>
            </a:r>
          </a:p>
        </p:txBody>
      </p:sp>
      <p:sp>
        <p:nvSpPr>
          <p:cNvPr id="19" name="1 CuadroTexto">
            <a:extLst>
              <a:ext uri="{FF2B5EF4-FFF2-40B4-BE49-F238E27FC236}">
                <a16:creationId xmlns:a16="http://schemas.microsoft.com/office/drawing/2014/main" id="{76FDA59D-CAC6-9A6F-E6C2-6CB0A320EE25}"/>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Hebreos 10:22</a:t>
            </a:r>
          </a:p>
        </p:txBody>
      </p:sp>
      <p:sp>
        <p:nvSpPr>
          <p:cNvPr id="20" name="2 CuadroTexto">
            <a:extLst>
              <a:ext uri="{FF2B5EF4-FFF2-40B4-BE49-F238E27FC236}">
                <a16:creationId xmlns:a16="http://schemas.microsoft.com/office/drawing/2014/main" id="{4969C039-630C-8470-503F-89CA087159E5}"/>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Acerquémonos con corazón sincero, </a:t>
            </a:r>
            <a:r>
              <a:rPr lang="es-ES" sz="2400" dirty="0">
                <a:solidFill>
                  <a:srgbClr val="00B0F0"/>
                </a:solidFill>
                <a:latin typeface="Calibri"/>
              </a:rPr>
              <a:t>en plena certidumbre de fe, </a:t>
            </a:r>
            <a:r>
              <a:rPr lang="es-ES" sz="2400" dirty="0">
                <a:latin typeface="Calibri"/>
              </a:rPr>
              <a:t>purificados los corazones de mala conciencia</a:t>
            </a:r>
            <a:r>
              <a:rPr lang="es-ES" sz="2400" dirty="0">
                <a:solidFill>
                  <a:srgbClr val="00B0F0"/>
                </a:solidFill>
                <a:latin typeface="Calibri"/>
              </a:rPr>
              <a:t>, y lavados los cuerpos con agua pura.</a:t>
            </a:r>
          </a:p>
        </p:txBody>
      </p:sp>
      <p:sp>
        <p:nvSpPr>
          <p:cNvPr id="7" name="TextBox 6">
            <a:extLst>
              <a:ext uri="{FF2B5EF4-FFF2-40B4-BE49-F238E27FC236}">
                <a16:creationId xmlns:a16="http://schemas.microsoft.com/office/drawing/2014/main" id="{982AE65C-DE22-312C-FAFE-2FF11878888D}"/>
              </a:ext>
            </a:extLst>
          </p:cNvPr>
          <p:cNvSpPr txBox="1"/>
          <p:nvPr/>
        </p:nvSpPr>
        <p:spPr>
          <a:xfrm>
            <a:off x="4603944" y="37488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Tree>
    <p:extLst>
      <p:ext uri="{BB962C8B-B14F-4D97-AF65-F5344CB8AC3E}">
        <p14:creationId xmlns:p14="http://schemas.microsoft.com/office/powerpoint/2010/main" val="3144287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29F95-6556-3AA6-5562-5BDE708DFAC8}"/>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697DF1A5-4556-39DE-01A2-9A7C2EDA5D6C}"/>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B62F7582-0486-E77F-70A1-3A63CB1FDDA1}"/>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4B82DCD6-910C-0524-ACF4-C775BC7034EE}"/>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solidFill>
                  <a:srgbClr val="00B0F0"/>
                </a:solidFill>
                <a:latin typeface="Calibri"/>
              </a:rPr>
              <a:t>a fin de que seáis sinceros</a:t>
            </a:r>
            <a:r>
              <a:rPr lang="es-ES" sz="2400" dirty="0">
                <a:latin typeface="Calibri"/>
              </a:rPr>
              <a:t> </a:t>
            </a:r>
            <a:r>
              <a:rPr lang="es-ES" sz="2400" dirty="0">
                <a:solidFill>
                  <a:srgbClr val="FFFF00"/>
                </a:solidFill>
                <a:latin typeface="Calibri"/>
              </a:rPr>
              <a:t>e </a:t>
            </a:r>
            <a:r>
              <a:rPr lang="es-ES" sz="2400" u="sng" dirty="0">
                <a:solidFill>
                  <a:srgbClr val="FFFF00"/>
                </a:solidFill>
                <a:latin typeface="Calibri"/>
              </a:rPr>
              <a:t>irreprensibles</a:t>
            </a:r>
            <a:r>
              <a:rPr lang="es-ES" sz="2400" dirty="0">
                <a:solidFill>
                  <a:srgbClr val="FFFF00"/>
                </a:solidFill>
                <a:latin typeface="Calibri"/>
              </a:rPr>
              <a:t> para el día de Cristo, </a:t>
            </a:r>
            <a:r>
              <a:rPr lang="es-ES" sz="2400" dirty="0">
                <a:latin typeface="Calibri"/>
              </a:rPr>
              <a:t>llenos de frutos de justicia que son por medio de Jesucristo, para gloria y alabanza de Dios.</a:t>
            </a:r>
          </a:p>
        </p:txBody>
      </p:sp>
      <p:sp>
        <p:nvSpPr>
          <p:cNvPr id="2" name="TextBox 1">
            <a:extLst>
              <a:ext uri="{FF2B5EF4-FFF2-40B4-BE49-F238E27FC236}">
                <a16:creationId xmlns:a16="http://schemas.microsoft.com/office/drawing/2014/main" id="{3A64EEE3-EECA-F794-7022-BC012CA4C44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55E6698B-3A16-E519-6BA2-740325A9F4F6}"/>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E653F4ED-BA31-F7FD-CA1F-630CC537B30C}"/>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B3706B57-ABF9-1092-595C-38AA34D685BC}"/>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B4DAE4FC-69DD-C021-EDF6-AAB5109F9505}"/>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C1472879-4EBE-4B89-024E-445A335E7587}"/>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B286A602-091E-D62C-ECE0-A2B7E49DEE25}"/>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44725D8C-90B0-E2B6-880F-D641B9090DCC}"/>
              </a:ext>
            </a:extLst>
          </p:cNvPr>
          <p:cNvSpPr txBox="1"/>
          <p:nvPr/>
        </p:nvSpPr>
        <p:spPr>
          <a:xfrm>
            <a:off x="6819937" y="3140968"/>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18" name="2 CuadroTexto">
            <a:extLst>
              <a:ext uri="{FF2B5EF4-FFF2-40B4-BE49-F238E27FC236}">
                <a16:creationId xmlns:a16="http://schemas.microsoft.com/office/drawing/2014/main" id="{57FF291F-0024-3257-78A5-A85B58C2B82D}"/>
              </a:ext>
            </a:extLst>
          </p:cNvPr>
          <p:cNvSpPr txBox="1"/>
          <p:nvPr/>
        </p:nvSpPr>
        <p:spPr>
          <a:xfrm>
            <a:off x="114852" y="3284984"/>
            <a:ext cx="4241124" cy="1327736"/>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latin typeface="Calibri"/>
              </a:rPr>
              <a:t>Así podrán discernir lo que es mejor y ser </a:t>
            </a:r>
            <a:r>
              <a:rPr lang="es-ES" sz="2400" dirty="0">
                <a:solidFill>
                  <a:srgbClr val="FFFF00"/>
                </a:solidFill>
                <a:latin typeface="Calibri"/>
              </a:rPr>
              <a:t>puros</a:t>
            </a:r>
            <a:r>
              <a:rPr lang="es-ES" sz="2400" dirty="0">
                <a:latin typeface="Calibri"/>
              </a:rPr>
              <a:t> </a:t>
            </a:r>
            <a:r>
              <a:rPr lang="es-ES" sz="2400" u="sng" dirty="0">
                <a:solidFill>
                  <a:srgbClr val="00B0F0"/>
                </a:solidFill>
                <a:latin typeface="Calibri"/>
              </a:rPr>
              <a:t>e irreprochables</a:t>
            </a:r>
            <a:r>
              <a:rPr lang="es-ES" sz="2400" dirty="0">
                <a:solidFill>
                  <a:srgbClr val="00B0F0"/>
                </a:solidFill>
                <a:latin typeface="Calibri"/>
              </a:rPr>
              <a:t> para el día de Cristo </a:t>
            </a:r>
            <a:r>
              <a:rPr lang="es-ES" sz="2400" dirty="0">
                <a:latin typeface="Calibri"/>
              </a:rPr>
              <a:t>(NVI).</a:t>
            </a:r>
          </a:p>
        </p:txBody>
      </p:sp>
      <p:sp>
        <p:nvSpPr>
          <p:cNvPr id="19" name="1 CuadroTexto">
            <a:extLst>
              <a:ext uri="{FF2B5EF4-FFF2-40B4-BE49-F238E27FC236}">
                <a16:creationId xmlns:a16="http://schemas.microsoft.com/office/drawing/2014/main" id="{7449248D-46C1-A692-B405-036B7E2030BB}"/>
              </a:ext>
            </a:extLst>
          </p:cNvPr>
          <p:cNvSpPr txBox="1"/>
          <p:nvPr/>
        </p:nvSpPr>
        <p:spPr>
          <a:xfrm>
            <a:off x="215008" y="465380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Hebreos 10:22</a:t>
            </a:r>
          </a:p>
        </p:txBody>
      </p:sp>
      <p:sp>
        <p:nvSpPr>
          <p:cNvPr id="20" name="2 CuadroTexto">
            <a:extLst>
              <a:ext uri="{FF2B5EF4-FFF2-40B4-BE49-F238E27FC236}">
                <a16:creationId xmlns:a16="http://schemas.microsoft.com/office/drawing/2014/main" id="{7E216E49-C08A-0697-E5E0-19B7BA0A47B8}"/>
              </a:ext>
            </a:extLst>
          </p:cNvPr>
          <p:cNvSpPr txBox="1"/>
          <p:nvPr/>
        </p:nvSpPr>
        <p:spPr>
          <a:xfrm>
            <a:off x="35496" y="5157192"/>
            <a:ext cx="4556311"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Acerquémonos con corazón sincero, </a:t>
            </a:r>
            <a:r>
              <a:rPr lang="es-ES" sz="2400" dirty="0">
                <a:solidFill>
                  <a:srgbClr val="00B0F0"/>
                </a:solidFill>
                <a:latin typeface="Calibri"/>
              </a:rPr>
              <a:t>en plena certidumbre de fe, </a:t>
            </a:r>
            <a:r>
              <a:rPr lang="es-ES" sz="2400" dirty="0">
                <a:solidFill>
                  <a:srgbClr val="FFFF00"/>
                </a:solidFill>
                <a:latin typeface="Calibri"/>
              </a:rPr>
              <a:t>purificados los corazones de mala conciencia</a:t>
            </a:r>
            <a:r>
              <a:rPr lang="es-ES" sz="2400" dirty="0">
                <a:solidFill>
                  <a:srgbClr val="00B0F0"/>
                </a:solidFill>
                <a:latin typeface="Calibri"/>
              </a:rPr>
              <a:t>, y lavados los cuerpos con agua pura.</a:t>
            </a:r>
          </a:p>
        </p:txBody>
      </p:sp>
      <p:sp>
        <p:nvSpPr>
          <p:cNvPr id="7" name="TextBox 6">
            <a:extLst>
              <a:ext uri="{FF2B5EF4-FFF2-40B4-BE49-F238E27FC236}">
                <a16:creationId xmlns:a16="http://schemas.microsoft.com/office/drawing/2014/main" id="{4D84AB18-7F6F-25E3-18EE-4E066BB3BC51}"/>
              </a:ext>
            </a:extLst>
          </p:cNvPr>
          <p:cNvSpPr txBox="1"/>
          <p:nvPr/>
        </p:nvSpPr>
        <p:spPr>
          <a:xfrm>
            <a:off x="4603944" y="37488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1C2BF18B-3BCE-7C4C-EB23-B9C4B3DDD5BC}"/>
              </a:ext>
            </a:extLst>
          </p:cNvPr>
          <p:cNvSpPr txBox="1"/>
          <p:nvPr/>
        </p:nvSpPr>
        <p:spPr>
          <a:xfrm>
            <a:off x="4607496" y="432116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Tree>
    <p:extLst>
      <p:ext uri="{BB962C8B-B14F-4D97-AF65-F5344CB8AC3E}">
        <p14:creationId xmlns:p14="http://schemas.microsoft.com/office/powerpoint/2010/main" val="68913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21A73-447B-A201-123D-A2571FB09D84}"/>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F4E5F82E-85DE-2775-C679-9BEC9BE0472B}"/>
              </a:ext>
            </a:extLst>
          </p:cNvPr>
          <p:cNvSpPr txBox="1"/>
          <p:nvPr/>
        </p:nvSpPr>
        <p:spPr>
          <a:xfrm>
            <a:off x="4590540" y="162837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por todos ustedes porque los amo y participamos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padecimientos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Cristo</a:t>
            </a:r>
          </a:p>
        </p:txBody>
      </p:sp>
      <p:sp>
        <p:nvSpPr>
          <p:cNvPr id="4" name="1 CuadroTexto">
            <a:extLst>
              <a:ext uri="{FF2B5EF4-FFF2-40B4-BE49-F238E27FC236}">
                <a16:creationId xmlns:a16="http://schemas.microsoft.com/office/drawing/2014/main" id="{422680EC-B9C5-FA51-15C4-7A65C1F3947D}"/>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1:9-11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FECFE266-D0A2-A90E-D71F-CCC45189C2A7}"/>
              </a:ext>
            </a:extLst>
          </p:cNvPr>
          <p:cNvSpPr txBox="1"/>
          <p:nvPr/>
        </p:nvSpPr>
        <p:spPr>
          <a:xfrm>
            <a:off x="0" y="445080"/>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esto pido en oración, </a:t>
            </a:r>
            <a:r>
              <a:rPr lang="es-ES" sz="2400" u="sng" dirty="0">
                <a:solidFill>
                  <a:srgbClr val="FFFF00"/>
                </a:solidFill>
                <a:latin typeface="Calibri"/>
              </a:rPr>
              <a:t>que vuestro amor abunde aun más y más</a:t>
            </a:r>
            <a:r>
              <a:rPr lang="es-ES" sz="2400" dirty="0">
                <a:solidFill>
                  <a:srgbClr val="FFFF00"/>
                </a:solidFill>
                <a:latin typeface="Calibri"/>
              </a:rPr>
              <a:t> en ciencia y en todo conocimiento,  para que aprobéis lo mejor, </a:t>
            </a:r>
            <a:r>
              <a:rPr lang="es-ES" sz="2400" dirty="0">
                <a:solidFill>
                  <a:srgbClr val="00B0F0"/>
                </a:solidFill>
                <a:latin typeface="Calibri"/>
              </a:rPr>
              <a:t>a fin de que seáis sinceros</a:t>
            </a:r>
            <a:r>
              <a:rPr lang="es-ES" sz="2400" dirty="0">
                <a:latin typeface="Calibri"/>
              </a:rPr>
              <a:t> </a:t>
            </a:r>
            <a:r>
              <a:rPr lang="es-ES" sz="2400" dirty="0">
                <a:solidFill>
                  <a:srgbClr val="FFFF00"/>
                </a:solidFill>
                <a:latin typeface="Calibri"/>
              </a:rPr>
              <a:t>e </a:t>
            </a:r>
            <a:r>
              <a:rPr lang="es-ES" sz="2400" u="sng" dirty="0">
                <a:solidFill>
                  <a:srgbClr val="FFFF00"/>
                </a:solidFill>
                <a:latin typeface="Calibri"/>
              </a:rPr>
              <a:t>irreprensibles</a:t>
            </a:r>
            <a:r>
              <a:rPr lang="es-ES" sz="2400" dirty="0">
                <a:solidFill>
                  <a:srgbClr val="FFFF00"/>
                </a:solidFill>
                <a:latin typeface="Calibri"/>
              </a:rPr>
              <a:t> para el día de Cristo, </a:t>
            </a:r>
            <a:r>
              <a:rPr lang="es-ES" sz="2400" dirty="0">
                <a:solidFill>
                  <a:srgbClr val="00B0F0"/>
                </a:solidFill>
                <a:latin typeface="Calibri"/>
              </a:rPr>
              <a:t>llenos de frutos de justicia que son por medio de Jesucristo, para gloria y alabanza de Dios.</a:t>
            </a:r>
          </a:p>
        </p:txBody>
      </p:sp>
      <p:sp>
        <p:nvSpPr>
          <p:cNvPr id="2" name="TextBox 1">
            <a:extLst>
              <a:ext uri="{FF2B5EF4-FFF2-40B4-BE49-F238E27FC236}">
                <a16:creationId xmlns:a16="http://schemas.microsoft.com/office/drawing/2014/main" id="{B61BAA4E-5308-CCE4-C0CF-591B091ACFC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AF6CAAE6-74E6-0C10-006E-E9B07FF5F75A}"/>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7" name="TextBox 16">
            <a:extLst>
              <a:ext uri="{FF2B5EF4-FFF2-40B4-BE49-F238E27FC236}">
                <a16:creationId xmlns:a16="http://schemas.microsoft.com/office/drawing/2014/main" id="{474FE0D1-3BC2-7936-7749-FE35BDBFC15D}"/>
              </a:ext>
            </a:extLst>
          </p:cNvPr>
          <p:cNvSpPr txBox="1"/>
          <p:nvPr/>
        </p:nvSpPr>
        <p:spPr>
          <a:xfrm>
            <a:off x="4574904" y="105273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La oración de Pablo se asemeja la intercesión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Jesús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por</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nosotros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en</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 Cielo</a:t>
            </a:r>
          </a:p>
        </p:txBody>
      </p:sp>
      <p:sp>
        <p:nvSpPr>
          <p:cNvPr id="9" name="TextBox 8">
            <a:extLst>
              <a:ext uri="{FF2B5EF4-FFF2-40B4-BE49-F238E27FC236}">
                <a16:creationId xmlns:a16="http://schemas.microsoft.com/office/drawing/2014/main" id="{4F725EFD-6D1B-8B22-7F72-2F550A4CF9BE}"/>
              </a:ext>
            </a:extLst>
          </p:cNvPr>
          <p:cNvSpPr txBox="1"/>
          <p:nvPr/>
        </p:nvSpPr>
        <p:spPr>
          <a:xfrm>
            <a:off x="4587690" y="2223339"/>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 Defiendo y confirmo el evangelio por que 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terminará</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“buena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obra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que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empezó”</a:t>
            </a:r>
          </a:p>
        </p:txBody>
      </p:sp>
      <p:sp>
        <p:nvSpPr>
          <p:cNvPr id="10" name="TextBox 9">
            <a:extLst>
              <a:ext uri="{FF2B5EF4-FFF2-40B4-BE49-F238E27FC236}">
                <a16:creationId xmlns:a16="http://schemas.microsoft.com/office/drawing/2014/main" id="{D44E05D5-3211-0B38-B76D-59CA328BA6E3}"/>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F2ABD55B-1F44-8FBB-877A-DFEA0B427412}"/>
              </a:ext>
            </a:extLst>
          </p:cNvPr>
          <p:cNvSpPr txBox="1"/>
          <p:nvPr/>
        </p:nvSpPr>
        <p:spPr>
          <a:xfrm>
            <a:off x="4587690" y="2787120"/>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3E293C54-6226-17C5-4F47-6ABEB359BC21}"/>
              </a:ext>
            </a:extLst>
          </p:cNvPr>
          <p:cNvSpPr txBox="1"/>
          <p:nvPr/>
        </p:nvSpPr>
        <p:spPr>
          <a:xfrm>
            <a:off x="4603944" y="3141973"/>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B0D8DFE8-AB58-3E73-C359-1B62BE3E25AE}"/>
              </a:ext>
            </a:extLst>
          </p:cNvPr>
          <p:cNvSpPr txBox="1"/>
          <p:nvPr/>
        </p:nvSpPr>
        <p:spPr>
          <a:xfrm>
            <a:off x="6819937" y="3140968"/>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58D1A3E9-2911-6E11-2D80-ECF38E3E28E8}"/>
              </a:ext>
            </a:extLst>
          </p:cNvPr>
          <p:cNvSpPr txBox="1"/>
          <p:nvPr/>
        </p:nvSpPr>
        <p:spPr>
          <a:xfrm>
            <a:off x="4603944" y="37488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D4B72613-9458-901A-F39B-5E0528B46A63}"/>
              </a:ext>
            </a:extLst>
          </p:cNvPr>
          <p:cNvSpPr txBox="1"/>
          <p:nvPr/>
        </p:nvSpPr>
        <p:spPr>
          <a:xfrm>
            <a:off x="4607496" y="432116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447493FA-0ED3-458C-E171-B47E6E0EE1AF}"/>
              </a:ext>
            </a:extLst>
          </p:cNvPr>
          <p:cNvSpPr txBox="1"/>
          <p:nvPr/>
        </p:nvSpPr>
        <p:spPr>
          <a:xfrm>
            <a:off x="4607496" y="489343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Tree>
    <p:extLst>
      <p:ext uri="{BB962C8B-B14F-4D97-AF65-F5344CB8AC3E}">
        <p14:creationId xmlns:p14="http://schemas.microsoft.com/office/powerpoint/2010/main" val="216988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7CA0A-E3DF-4F8C-0FD4-5FA6328E5DE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53FF6BB-E710-5052-D340-F936B44E6505}"/>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1:12, 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D497E908-6534-A336-C3B1-406BCC6C0223}"/>
              </a:ext>
            </a:extLst>
          </p:cNvPr>
          <p:cNvSpPr txBox="1"/>
          <p:nvPr/>
        </p:nvSpPr>
        <p:spPr>
          <a:xfrm>
            <a:off x="0" y="445080"/>
            <a:ext cx="4556311"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Quiero que sepáis, hermanos, que las cosas que me han sucedido, han redundado más bien para el progreso del evangelio, de tal manera que mis prisiones se han hecho patentes en Cristo en todo el pretorio, y a todos los demás. </a:t>
            </a:r>
          </a:p>
        </p:txBody>
      </p:sp>
      <p:sp>
        <p:nvSpPr>
          <p:cNvPr id="2" name="TextBox 1">
            <a:extLst>
              <a:ext uri="{FF2B5EF4-FFF2-40B4-BE49-F238E27FC236}">
                <a16:creationId xmlns:a16="http://schemas.microsoft.com/office/drawing/2014/main" id="{9F9C2480-ECD5-6963-0F48-313D96FF6A1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4C28F405-327C-91CE-8514-71C52411DBB9}"/>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A3857F50-5E0A-F1C0-5B6B-5FBD42DDACA2}"/>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52E22745-B4F9-5491-E410-1E9E0069D50C}"/>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EAB24347-A837-C407-EBDC-E88BA832BE9C}"/>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9CA93963-DD14-F44F-3F11-C8B3FF2CF00D}"/>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14FE8DBD-24AB-A19B-74B2-25C4AC8FC9DB}"/>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E97545D2-09FC-69AD-3882-D7B93EB0AF4F}"/>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057F8D40-F205-712B-EC4C-18C8749F4AF7}"/>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1732AF92-6649-20C6-2473-2A83C96AF187}"/>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Tree>
    <p:extLst>
      <p:ext uri="{BB962C8B-B14F-4D97-AF65-F5344CB8AC3E}">
        <p14:creationId xmlns:p14="http://schemas.microsoft.com/office/powerpoint/2010/main" val="19744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P spid="15" grpId="0" animBg="1"/>
      <p:bldP spid="7"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A3E7A-24F6-5532-EC01-DAF5DEEAEB2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A408D50-B086-D094-4AA6-AB55B18AD355}"/>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1:12, 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89C4DF0-A4CD-9383-64F6-AB8307961DE6}"/>
              </a:ext>
            </a:extLst>
          </p:cNvPr>
          <p:cNvSpPr txBox="1"/>
          <p:nvPr/>
        </p:nvSpPr>
        <p:spPr>
          <a:xfrm>
            <a:off x="0" y="445080"/>
            <a:ext cx="4556311"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Quiero que sepáis, hermanos, que las cosas que me han sucedido, </a:t>
            </a:r>
            <a:r>
              <a:rPr lang="es-ES" sz="2400" dirty="0">
                <a:latin typeface="Calibri"/>
              </a:rPr>
              <a:t>han redundado más bien para el progreso del evangelio, de tal manera que mis prisiones se han hecho patentes en Cristo en todo el pretorio, y a todos los demás. </a:t>
            </a:r>
          </a:p>
        </p:txBody>
      </p:sp>
      <p:sp>
        <p:nvSpPr>
          <p:cNvPr id="2" name="TextBox 1">
            <a:extLst>
              <a:ext uri="{FF2B5EF4-FFF2-40B4-BE49-F238E27FC236}">
                <a16:creationId xmlns:a16="http://schemas.microsoft.com/office/drawing/2014/main" id="{1CC93406-BFA0-3252-5060-AABC61B3F40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4F03706F-4C50-3AD9-24FA-2F326AE4E2EE}"/>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F4A82E3D-A666-2370-45C6-CAF9FD32A79F}"/>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64D3FB76-C7B2-995D-5CC5-878A48E6E0D4}"/>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271426D5-DA9B-BAC9-A60F-AE6DFD99068F}"/>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0A1CC5B6-E99E-4A67-645E-B5F298EAECFA}"/>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3F094984-0600-B9DB-6192-610E504F601C}"/>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610F07D3-FAC7-355A-73D7-99834D5DF8FB}"/>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5378E58B-A198-DC94-289D-465D3A9CD086}"/>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034B5761-3CF7-E769-CFB1-2D66D5AFBC75}"/>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Tree>
    <p:extLst>
      <p:ext uri="{BB962C8B-B14F-4D97-AF65-F5344CB8AC3E}">
        <p14:creationId xmlns:p14="http://schemas.microsoft.com/office/powerpoint/2010/main" val="59387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70D29A9B-7545-1AED-1C54-EDAC1F9FFFF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ADD9916-D4E8-22C8-EDA8-F99797783B2C}"/>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“Estoy seguro: el que empezó en ustedes la buena obra, la irá perfeccionando hasta el día de Jesucristo”.</a:t>
            </a:r>
          </a:p>
        </p:txBody>
      </p:sp>
      <p:sp>
        <p:nvSpPr>
          <p:cNvPr id="3" name="TextBox 2">
            <a:extLst>
              <a:ext uri="{FF2B5EF4-FFF2-40B4-BE49-F238E27FC236}">
                <a16:creationId xmlns:a16="http://schemas.microsoft.com/office/drawing/2014/main" id="{B1608D85-DF3A-F748-B844-20B2425D7CA7}"/>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Tree>
    <p:extLst>
      <p:ext uri="{BB962C8B-B14F-4D97-AF65-F5344CB8AC3E}">
        <p14:creationId xmlns:p14="http://schemas.microsoft.com/office/powerpoint/2010/main" val="3956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33857-D902-FCF8-7A26-60753486063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B0C35E0-D0A1-2756-6D3F-39525D39E391}"/>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1:12, 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5C72AAAC-E258-EEB2-5325-C827658512FB}"/>
              </a:ext>
            </a:extLst>
          </p:cNvPr>
          <p:cNvSpPr txBox="1"/>
          <p:nvPr/>
        </p:nvSpPr>
        <p:spPr>
          <a:xfrm>
            <a:off x="0" y="445080"/>
            <a:ext cx="4556311"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Quiero que sepáis, hermanos, que las cosas que me han sucedido, </a:t>
            </a:r>
            <a:r>
              <a:rPr lang="es-ES" sz="2400" u="sng" dirty="0">
                <a:solidFill>
                  <a:srgbClr val="00B0F0"/>
                </a:solidFill>
                <a:latin typeface="Calibri"/>
              </a:rPr>
              <a:t>han redundado más bien para el progreso del evangelio</a:t>
            </a:r>
            <a:r>
              <a:rPr lang="es-ES" sz="2400" dirty="0">
                <a:solidFill>
                  <a:srgbClr val="00B0F0"/>
                </a:solidFill>
                <a:latin typeface="Calibri"/>
              </a:rPr>
              <a:t>, de tal manera que mis prisiones se han hecho patentes en Cristo en todo el pretorio, y a todos los demás. </a:t>
            </a:r>
          </a:p>
        </p:txBody>
      </p:sp>
      <p:sp>
        <p:nvSpPr>
          <p:cNvPr id="2" name="TextBox 1">
            <a:extLst>
              <a:ext uri="{FF2B5EF4-FFF2-40B4-BE49-F238E27FC236}">
                <a16:creationId xmlns:a16="http://schemas.microsoft.com/office/drawing/2014/main" id="{95AC8CB3-AF42-0D01-B132-71EA471F77F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563FA2F3-F74B-F73A-96C6-72E2C28EBCF5}"/>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D6170762-088D-E960-5607-AC66C523DE29}"/>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2BD1F69F-E972-DA22-1718-E591DF364CDD}"/>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DB436DB1-082F-748F-6DF1-6AAFB5D93FB9}"/>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82C044AC-B96C-7136-323C-4E565708C2D1}"/>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7EA2F8BB-2B03-B21C-0A7B-2EBA53CE0557}"/>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D7F5B180-401E-E7A6-086A-49709D8394DF}"/>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EA8B5719-4137-1237-2E8B-82B3A058601D}"/>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D3A6BEC9-AA98-47C5-8E9D-2AC3C45E765B}"/>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9" name="1 CuadroTexto">
            <a:extLst>
              <a:ext uri="{FF2B5EF4-FFF2-40B4-BE49-F238E27FC236}">
                <a16:creationId xmlns:a16="http://schemas.microsoft.com/office/drawing/2014/main" id="{EC0449AE-224E-FA39-399B-E4E2E2E8C32C}"/>
              </a:ext>
            </a:extLst>
          </p:cNvPr>
          <p:cNvSpPr txBox="1"/>
          <p:nvPr/>
        </p:nvSpPr>
        <p:spPr>
          <a:xfrm>
            <a:off x="215008" y="26369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8:28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4" name="2 CuadroTexto">
            <a:extLst>
              <a:ext uri="{FF2B5EF4-FFF2-40B4-BE49-F238E27FC236}">
                <a16:creationId xmlns:a16="http://schemas.microsoft.com/office/drawing/2014/main" id="{79E0CDFE-5AA3-9587-3070-B35712107D41}"/>
              </a:ext>
            </a:extLst>
          </p:cNvPr>
          <p:cNvSpPr txBox="1"/>
          <p:nvPr/>
        </p:nvSpPr>
        <p:spPr>
          <a:xfrm>
            <a:off x="107504" y="31093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sabemos que a los que aman a Dios, todas las cosas les ayudan a bien, esto es, a los que conforme a su propósito son llamados.</a:t>
            </a:r>
          </a:p>
        </p:txBody>
      </p:sp>
    </p:spTree>
    <p:extLst>
      <p:ext uri="{BB962C8B-B14F-4D97-AF65-F5344CB8AC3E}">
        <p14:creationId xmlns:p14="http://schemas.microsoft.com/office/powerpoint/2010/main" val="5302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F6C58-0F95-EBEE-2310-94608760E97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709617D-C8FA-1266-5326-9BB72BC08583}"/>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1:12, 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AC06E5F4-F522-2C20-1FC0-9B6F270BCAD6}"/>
              </a:ext>
            </a:extLst>
          </p:cNvPr>
          <p:cNvSpPr txBox="1"/>
          <p:nvPr/>
        </p:nvSpPr>
        <p:spPr>
          <a:xfrm>
            <a:off x="0" y="445080"/>
            <a:ext cx="4556311"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Quiero que sepáis, hermanos, que las cosas que me han sucedido, </a:t>
            </a:r>
            <a:r>
              <a:rPr lang="es-ES" sz="2400" u="sng" dirty="0">
                <a:solidFill>
                  <a:srgbClr val="00B0F0"/>
                </a:solidFill>
                <a:latin typeface="Calibri"/>
              </a:rPr>
              <a:t>han redundado más bien para el progreso del evangelio</a:t>
            </a:r>
            <a:r>
              <a:rPr lang="es-ES" sz="2400" dirty="0">
                <a:solidFill>
                  <a:srgbClr val="00B0F0"/>
                </a:solidFill>
                <a:latin typeface="Calibri"/>
              </a:rPr>
              <a:t>, de tal manera que mis prisiones se han hecho patentes en Cristo en todo el pretorio, y a todos los demás. </a:t>
            </a:r>
          </a:p>
        </p:txBody>
      </p:sp>
      <p:sp>
        <p:nvSpPr>
          <p:cNvPr id="2" name="TextBox 1">
            <a:extLst>
              <a:ext uri="{FF2B5EF4-FFF2-40B4-BE49-F238E27FC236}">
                <a16:creationId xmlns:a16="http://schemas.microsoft.com/office/drawing/2014/main" id="{01532159-7792-FD82-D127-E18B6AA0F44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380C931E-F76E-AC0E-7100-A37182A0EF83}"/>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63129E30-A0FE-AFD4-9DA2-DBE7CD8B0008}"/>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D3388AA9-26AE-B4BE-1AF3-CC920CC4840A}"/>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C092A0D4-0FA8-D451-0F4D-DF5D30E14DC7}"/>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986CE5A4-90E3-C245-0A3F-F2EA455B1724}"/>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3765F1DD-27B0-EE6E-4276-CC0AA79E8A6B}"/>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BF60B33A-1488-9704-5C54-B31BEECA0765}"/>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43CD39F7-6064-3352-611F-83B3EEA7AF1A}"/>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DCF7CDCE-F19B-CAED-65DE-D0056A17E193}"/>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9" name="1 CuadroTexto">
            <a:extLst>
              <a:ext uri="{FF2B5EF4-FFF2-40B4-BE49-F238E27FC236}">
                <a16:creationId xmlns:a16="http://schemas.microsoft.com/office/drawing/2014/main" id="{BEB567A7-6063-1A63-CBB8-11677FB94848}"/>
              </a:ext>
            </a:extLst>
          </p:cNvPr>
          <p:cNvSpPr txBox="1"/>
          <p:nvPr/>
        </p:nvSpPr>
        <p:spPr>
          <a:xfrm>
            <a:off x="215008" y="26369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8:28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4" name="2 CuadroTexto">
            <a:extLst>
              <a:ext uri="{FF2B5EF4-FFF2-40B4-BE49-F238E27FC236}">
                <a16:creationId xmlns:a16="http://schemas.microsoft.com/office/drawing/2014/main" id="{71493E71-FC17-B1A7-3195-391511F03323}"/>
              </a:ext>
            </a:extLst>
          </p:cNvPr>
          <p:cNvSpPr txBox="1"/>
          <p:nvPr/>
        </p:nvSpPr>
        <p:spPr>
          <a:xfrm>
            <a:off x="107504" y="31093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sabemos que a los que aman a Dios, </a:t>
            </a:r>
            <a:r>
              <a:rPr lang="es-ES" sz="2400" u="sng" dirty="0">
                <a:solidFill>
                  <a:srgbClr val="FFFF00"/>
                </a:solidFill>
                <a:latin typeface="Calibri"/>
              </a:rPr>
              <a:t>todas las cosas les ayudan a bien</a:t>
            </a:r>
            <a:r>
              <a:rPr lang="es-ES" sz="2400" dirty="0">
                <a:solidFill>
                  <a:srgbClr val="FFFF00"/>
                </a:solidFill>
                <a:latin typeface="Calibri"/>
              </a:rPr>
              <a:t>, </a:t>
            </a:r>
            <a:r>
              <a:rPr lang="es-ES" sz="2400" dirty="0">
                <a:latin typeface="Calibri"/>
              </a:rPr>
              <a:t>esto es, a los que conforme a su propósito son llamados.</a:t>
            </a:r>
          </a:p>
        </p:txBody>
      </p:sp>
    </p:spTree>
    <p:extLst>
      <p:ext uri="{BB962C8B-B14F-4D97-AF65-F5344CB8AC3E}">
        <p14:creationId xmlns:p14="http://schemas.microsoft.com/office/powerpoint/2010/main" val="3252821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0049-A2A5-70CF-39B8-B073A4840F3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8D9E7FB-2B3D-DEF7-13B5-3B07EC9D5AFA}"/>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1:12, 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08A32A34-0509-66D1-6C79-1584787710A7}"/>
              </a:ext>
            </a:extLst>
          </p:cNvPr>
          <p:cNvSpPr txBox="1"/>
          <p:nvPr/>
        </p:nvSpPr>
        <p:spPr>
          <a:xfrm>
            <a:off x="0" y="445080"/>
            <a:ext cx="4556311"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Quiero que sepáis, hermanos, que las cosas que me han sucedido, </a:t>
            </a:r>
            <a:r>
              <a:rPr lang="es-ES" sz="2400" u="sng" dirty="0">
                <a:solidFill>
                  <a:srgbClr val="00B0F0"/>
                </a:solidFill>
                <a:latin typeface="Calibri"/>
              </a:rPr>
              <a:t>han redundado más bien para el progreso del evangelio</a:t>
            </a:r>
            <a:r>
              <a:rPr lang="es-ES" sz="2400" dirty="0">
                <a:solidFill>
                  <a:srgbClr val="00B0F0"/>
                </a:solidFill>
                <a:latin typeface="Calibri"/>
              </a:rPr>
              <a:t>, de tal manera que mis prisiones se han hecho patentes en Cristo en todo el pretorio, y a todos los demás. </a:t>
            </a:r>
          </a:p>
        </p:txBody>
      </p:sp>
      <p:sp>
        <p:nvSpPr>
          <p:cNvPr id="2" name="TextBox 1">
            <a:extLst>
              <a:ext uri="{FF2B5EF4-FFF2-40B4-BE49-F238E27FC236}">
                <a16:creationId xmlns:a16="http://schemas.microsoft.com/office/drawing/2014/main" id="{8E93FBF1-F7AE-F041-11F6-CA394479B87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10C5D0B5-D6AD-D9DE-9476-23229FE62CE4}"/>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BF88B846-2746-311D-DAD1-85D32B472C68}"/>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0443879A-8B1D-97B0-7CB8-F4155C376E08}"/>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9A97AC7F-40A1-374E-AE4D-523E23778DF9}"/>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4DADC0B9-C0DB-D04C-54FA-98CBF8B554BD}"/>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C38A3F17-CFA1-3D01-C8B4-DD658E846FFF}"/>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00A5C1A6-53C0-1AED-ECDF-533587FA4CC4}"/>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53BB4560-6A13-F8E3-D74E-A2B246E6B6B2}"/>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DAC837D4-F04C-0C4E-A3D7-1EE6757D1EE6}"/>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9" name="1 CuadroTexto">
            <a:extLst>
              <a:ext uri="{FF2B5EF4-FFF2-40B4-BE49-F238E27FC236}">
                <a16:creationId xmlns:a16="http://schemas.microsoft.com/office/drawing/2014/main" id="{F92C459F-4037-308C-3DB0-FB3B9EDDA9AF}"/>
              </a:ext>
            </a:extLst>
          </p:cNvPr>
          <p:cNvSpPr txBox="1"/>
          <p:nvPr/>
        </p:nvSpPr>
        <p:spPr>
          <a:xfrm>
            <a:off x="215008" y="26369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8:28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4" name="2 CuadroTexto">
            <a:extLst>
              <a:ext uri="{FF2B5EF4-FFF2-40B4-BE49-F238E27FC236}">
                <a16:creationId xmlns:a16="http://schemas.microsoft.com/office/drawing/2014/main" id="{757B5130-FBA8-C1A0-2D01-2AA15F70C440}"/>
              </a:ext>
            </a:extLst>
          </p:cNvPr>
          <p:cNvSpPr txBox="1"/>
          <p:nvPr/>
        </p:nvSpPr>
        <p:spPr>
          <a:xfrm>
            <a:off x="107504" y="31093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sabemos que a los que aman a Dios, </a:t>
            </a:r>
            <a:r>
              <a:rPr lang="es-ES" sz="2400" u="sng" dirty="0">
                <a:solidFill>
                  <a:srgbClr val="FFFF00"/>
                </a:solidFill>
                <a:latin typeface="Calibri"/>
              </a:rPr>
              <a:t>todas las cosas les ayudan a bien</a:t>
            </a:r>
            <a:r>
              <a:rPr lang="es-ES" sz="2400" dirty="0">
                <a:solidFill>
                  <a:srgbClr val="FFFF00"/>
                </a:solidFill>
                <a:latin typeface="Calibri"/>
              </a:rPr>
              <a:t>, </a:t>
            </a:r>
            <a:r>
              <a:rPr lang="es-ES" sz="2400" dirty="0">
                <a:solidFill>
                  <a:srgbClr val="00B0F0"/>
                </a:solidFill>
                <a:latin typeface="Calibri"/>
              </a:rPr>
              <a:t>esto es, a los que conforme a su propósito son llamados.</a:t>
            </a:r>
          </a:p>
        </p:txBody>
      </p:sp>
      <p:sp>
        <p:nvSpPr>
          <p:cNvPr id="16" name="TextBox 15">
            <a:extLst>
              <a:ext uri="{FF2B5EF4-FFF2-40B4-BE49-F238E27FC236}">
                <a16:creationId xmlns:a16="http://schemas.microsoft.com/office/drawing/2014/main" id="{6646E246-1DCB-B41E-679A-A7AFF1DCBF28}"/>
              </a:ext>
            </a:extLst>
          </p:cNvPr>
          <p:cNvSpPr txBox="1"/>
          <p:nvPr/>
        </p:nvSpPr>
        <p:spPr>
          <a:xfrm>
            <a:off x="4607496" y="37944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Pablo asegura que lo que le ha pasado ha ayudado a anunciar el evangelio</a:t>
            </a:r>
          </a:p>
        </p:txBody>
      </p:sp>
      <p:sp>
        <p:nvSpPr>
          <p:cNvPr id="17" name="1 CuadroTexto">
            <a:extLst>
              <a:ext uri="{FF2B5EF4-FFF2-40B4-BE49-F238E27FC236}">
                <a16:creationId xmlns:a16="http://schemas.microsoft.com/office/drawing/2014/main" id="{24F8560D-9030-300E-9390-23598B43EF7E}"/>
              </a:ext>
            </a:extLst>
          </p:cNvPr>
          <p:cNvSpPr txBox="1"/>
          <p:nvPr/>
        </p:nvSpPr>
        <p:spPr>
          <a:xfrm>
            <a:off x="158689" y="44371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8" name="2 CuadroTexto">
            <a:extLst>
              <a:ext uri="{FF2B5EF4-FFF2-40B4-BE49-F238E27FC236}">
                <a16:creationId xmlns:a16="http://schemas.microsoft.com/office/drawing/2014/main" id="{77588AC3-3EC0-0100-FBF3-218BF42713E9}"/>
              </a:ext>
            </a:extLst>
          </p:cNvPr>
          <p:cNvSpPr txBox="1"/>
          <p:nvPr/>
        </p:nvSpPr>
        <p:spPr>
          <a:xfrm>
            <a:off x="51185" y="49095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la mayoría de los hermanos, cobrando ánimo en el Señor con mis prisiones, se atreven mucho más a hablar la palabra sin temor.</a:t>
            </a:r>
          </a:p>
        </p:txBody>
      </p:sp>
    </p:spTree>
    <p:extLst>
      <p:ext uri="{BB962C8B-B14F-4D97-AF65-F5344CB8AC3E}">
        <p14:creationId xmlns:p14="http://schemas.microsoft.com/office/powerpoint/2010/main" val="378694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99F1F-64DB-7884-3C2B-3548883B69E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F57FA34F-F7EA-4A50-3293-87FAC655D9F2}"/>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1:12, 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C13842B-9B65-6FD6-CE83-93830F245A7B}"/>
              </a:ext>
            </a:extLst>
          </p:cNvPr>
          <p:cNvSpPr txBox="1"/>
          <p:nvPr/>
        </p:nvSpPr>
        <p:spPr>
          <a:xfrm>
            <a:off x="0" y="445080"/>
            <a:ext cx="4556311"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Quiero que sepáis, hermanos, que las cosas que me han sucedido, </a:t>
            </a:r>
            <a:r>
              <a:rPr lang="es-ES" sz="2400" u="sng" dirty="0">
                <a:solidFill>
                  <a:srgbClr val="00B0F0"/>
                </a:solidFill>
                <a:latin typeface="Calibri"/>
              </a:rPr>
              <a:t>han redundado más bien para el progreso del evangelio</a:t>
            </a:r>
            <a:r>
              <a:rPr lang="es-ES" sz="2400" dirty="0">
                <a:solidFill>
                  <a:srgbClr val="00B0F0"/>
                </a:solidFill>
                <a:latin typeface="Calibri"/>
              </a:rPr>
              <a:t>, de tal manera que mis prisiones se han hecho patentes en Cristo en todo el pretorio, y a todos los demás. </a:t>
            </a:r>
          </a:p>
        </p:txBody>
      </p:sp>
      <p:sp>
        <p:nvSpPr>
          <p:cNvPr id="2" name="TextBox 1">
            <a:extLst>
              <a:ext uri="{FF2B5EF4-FFF2-40B4-BE49-F238E27FC236}">
                <a16:creationId xmlns:a16="http://schemas.microsoft.com/office/drawing/2014/main" id="{71F902C9-2865-BD2A-F4EE-F28F750D4C5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CE3BD344-A135-16EB-4363-A8A9B31700A0}"/>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29FC07BA-B87B-8C69-8B3D-E3F597E32F2B}"/>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2A94AF1E-D52D-5749-423C-D7CEACF9A169}"/>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CFBF6EC9-39D7-A4FD-53ED-43142077F034}"/>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FB20DAC1-18E5-6A41-0709-C7DAF07F6741}"/>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E22F9A1B-8153-FAD7-732E-419744EE1B80}"/>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2E121553-BE12-6D56-B727-8D63F3DEBD20}"/>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5C68BB95-A6C6-F112-D660-5B7D03CF1376}"/>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2291956D-E5A1-A36D-9A18-AB461A3A0E3F}"/>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9" name="1 CuadroTexto">
            <a:extLst>
              <a:ext uri="{FF2B5EF4-FFF2-40B4-BE49-F238E27FC236}">
                <a16:creationId xmlns:a16="http://schemas.microsoft.com/office/drawing/2014/main" id="{E9FAE3D2-39BB-C0A0-F396-8FD973DCCB30}"/>
              </a:ext>
            </a:extLst>
          </p:cNvPr>
          <p:cNvSpPr txBox="1"/>
          <p:nvPr/>
        </p:nvSpPr>
        <p:spPr>
          <a:xfrm>
            <a:off x="215008" y="26369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8:28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4" name="2 CuadroTexto">
            <a:extLst>
              <a:ext uri="{FF2B5EF4-FFF2-40B4-BE49-F238E27FC236}">
                <a16:creationId xmlns:a16="http://schemas.microsoft.com/office/drawing/2014/main" id="{3DB7E38B-AE6E-4E58-DC50-ACCA5E96A993}"/>
              </a:ext>
            </a:extLst>
          </p:cNvPr>
          <p:cNvSpPr txBox="1"/>
          <p:nvPr/>
        </p:nvSpPr>
        <p:spPr>
          <a:xfrm>
            <a:off x="107504" y="31093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sabemos que a los que aman a Dios, </a:t>
            </a:r>
            <a:r>
              <a:rPr lang="es-ES" sz="2400" u="sng" dirty="0">
                <a:solidFill>
                  <a:srgbClr val="FFFF00"/>
                </a:solidFill>
                <a:latin typeface="Calibri"/>
              </a:rPr>
              <a:t>todas las cosas les ayudan a bien</a:t>
            </a:r>
            <a:r>
              <a:rPr lang="es-ES" sz="2400" dirty="0">
                <a:solidFill>
                  <a:srgbClr val="FFFF00"/>
                </a:solidFill>
                <a:latin typeface="Calibri"/>
              </a:rPr>
              <a:t>, </a:t>
            </a:r>
            <a:r>
              <a:rPr lang="es-ES" sz="2400" dirty="0">
                <a:solidFill>
                  <a:srgbClr val="00B0F0"/>
                </a:solidFill>
                <a:latin typeface="Calibri"/>
              </a:rPr>
              <a:t>esto es, a los que conforme a su propósito son llamados.</a:t>
            </a:r>
          </a:p>
        </p:txBody>
      </p:sp>
      <p:sp>
        <p:nvSpPr>
          <p:cNvPr id="16" name="TextBox 15">
            <a:extLst>
              <a:ext uri="{FF2B5EF4-FFF2-40B4-BE49-F238E27FC236}">
                <a16:creationId xmlns:a16="http://schemas.microsoft.com/office/drawing/2014/main" id="{09C80908-42BD-0E0C-029F-72886212B42C}"/>
              </a:ext>
            </a:extLst>
          </p:cNvPr>
          <p:cNvSpPr txBox="1"/>
          <p:nvPr/>
        </p:nvSpPr>
        <p:spPr>
          <a:xfrm>
            <a:off x="4607496" y="37944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Pablo asegura que lo que le ha pasado ha ayudado a anunciar el evangelio</a:t>
            </a:r>
          </a:p>
        </p:txBody>
      </p:sp>
      <p:sp>
        <p:nvSpPr>
          <p:cNvPr id="17" name="1 CuadroTexto">
            <a:extLst>
              <a:ext uri="{FF2B5EF4-FFF2-40B4-BE49-F238E27FC236}">
                <a16:creationId xmlns:a16="http://schemas.microsoft.com/office/drawing/2014/main" id="{6311B266-EC8D-AA3A-4ABD-7DE4915DA92B}"/>
              </a:ext>
            </a:extLst>
          </p:cNvPr>
          <p:cNvSpPr txBox="1"/>
          <p:nvPr/>
        </p:nvSpPr>
        <p:spPr>
          <a:xfrm>
            <a:off x="158689" y="44371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8" name="2 CuadroTexto">
            <a:extLst>
              <a:ext uri="{FF2B5EF4-FFF2-40B4-BE49-F238E27FC236}">
                <a16:creationId xmlns:a16="http://schemas.microsoft.com/office/drawing/2014/main" id="{6F5EA002-8A67-1765-DE79-85BED39867AD}"/>
              </a:ext>
            </a:extLst>
          </p:cNvPr>
          <p:cNvSpPr txBox="1"/>
          <p:nvPr/>
        </p:nvSpPr>
        <p:spPr>
          <a:xfrm>
            <a:off x="51185" y="49095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la mayoría de los hermanos, cobrando ánimo en el Señor con mis prisiones, </a:t>
            </a:r>
            <a:r>
              <a:rPr lang="es-ES" sz="2400" dirty="0">
                <a:latin typeface="Calibri"/>
              </a:rPr>
              <a:t>se atreven mucho más a hablar la palabra sin temor.</a:t>
            </a:r>
          </a:p>
        </p:txBody>
      </p:sp>
    </p:spTree>
    <p:extLst>
      <p:ext uri="{BB962C8B-B14F-4D97-AF65-F5344CB8AC3E}">
        <p14:creationId xmlns:p14="http://schemas.microsoft.com/office/powerpoint/2010/main" val="162661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E6E5C-0FDD-2E7A-A188-B88718A0FFD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E8D47F3-71AC-1590-8191-AF103F59D5EE}"/>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1:12, 13</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830B140-CCF7-B3A4-8A6C-68DAA3EA0A77}"/>
              </a:ext>
            </a:extLst>
          </p:cNvPr>
          <p:cNvSpPr txBox="1"/>
          <p:nvPr/>
        </p:nvSpPr>
        <p:spPr>
          <a:xfrm>
            <a:off x="0" y="445080"/>
            <a:ext cx="4556311"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Quiero que sepáis, hermanos, que las cosas que me han sucedido, </a:t>
            </a:r>
            <a:r>
              <a:rPr lang="es-ES" sz="2400" u="sng" dirty="0">
                <a:solidFill>
                  <a:srgbClr val="00B0F0"/>
                </a:solidFill>
                <a:latin typeface="Calibri"/>
              </a:rPr>
              <a:t>han redundado más bien para el progreso del evangelio</a:t>
            </a:r>
            <a:r>
              <a:rPr lang="es-ES" sz="2400" dirty="0">
                <a:solidFill>
                  <a:srgbClr val="00B0F0"/>
                </a:solidFill>
                <a:latin typeface="Calibri"/>
              </a:rPr>
              <a:t>, de tal manera que mis prisiones se han hecho patentes en Cristo en todo el pretorio, y a todos los demás. </a:t>
            </a:r>
          </a:p>
        </p:txBody>
      </p:sp>
      <p:sp>
        <p:nvSpPr>
          <p:cNvPr id="2" name="TextBox 1">
            <a:extLst>
              <a:ext uri="{FF2B5EF4-FFF2-40B4-BE49-F238E27FC236}">
                <a16:creationId xmlns:a16="http://schemas.microsoft.com/office/drawing/2014/main" id="{5AF40480-A840-8903-CC8F-7960E1ABF82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6AC17D19-FB2B-8D81-B971-98AE041D322E}"/>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2E4E00AC-0290-FFF2-B1C1-7FD424BB6FAC}"/>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26C233CE-85CA-6A38-514F-5234F6F4239D}"/>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D91EFEEA-EFE8-2E96-F375-B84AABA69630}"/>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EED09528-B30F-FC61-985D-0CCBD73481BB}"/>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EB0FB23F-4CE0-D6BA-6AB9-C32FB41BEEF4}"/>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93927C71-52AF-9F51-1B5A-228C69ED9CB7}"/>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F2EE11F8-9034-FF8C-82CD-0B4CC11EC38C}"/>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3AA6AA65-A76C-DD5A-194E-531E70E71937}"/>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9" name="1 CuadroTexto">
            <a:extLst>
              <a:ext uri="{FF2B5EF4-FFF2-40B4-BE49-F238E27FC236}">
                <a16:creationId xmlns:a16="http://schemas.microsoft.com/office/drawing/2014/main" id="{223D1966-DDDA-BFA0-6941-1389C341E6C1}"/>
              </a:ext>
            </a:extLst>
          </p:cNvPr>
          <p:cNvSpPr txBox="1"/>
          <p:nvPr/>
        </p:nvSpPr>
        <p:spPr>
          <a:xfrm>
            <a:off x="215008" y="26369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8:28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4" name="2 CuadroTexto">
            <a:extLst>
              <a:ext uri="{FF2B5EF4-FFF2-40B4-BE49-F238E27FC236}">
                <a16:creationId xmlns:a16="http://schemas.microsoft.com/office/drawing/2014/main" id="{C8E3BD00-ADFB-6807-3E30-BB0FFC56F29A}"/>
              </a:ext>
            </a:extLst>
          </p:cNvPr>
          <p:cNvSpPr txBox="1"/>
          <p:nvPr/>
        </p:nvSpPr>
        <p:spPr>
          <a:xfrm>
            <a:off x="107504" y="31093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sabemos que a los que aman a Dios, </a:t>
            </a:r>
            <a:r>
              <a:rPr lang="es-ES" sz="2400" u="sng" dirty="0">
                <a:solidFill>
                  <a:srgbClr val="FFFF00"/>
                </a:solidFill>
                <a:latin typeface="Calibri"/>
              </a:rPr>
              <a:t>todas las cosas les ayudan a bien</a:t>
            </a:r>
            <a:r>
              <a:rPr lang="es-ES" sz="2400" dirty="0">
                <a:solidFill>
                  <a:srgbClr val="FFFF00"/>
                </a:solidFill>
                <a:latin typeface="Calibri"/>
              </a:rPr>
              <a:t>, </a:t>
            </a:r>
            <a:r>
              <a:rPr lang="es-ES" sz="2400" dirty="0">
                <a:solidFill>
                  <a:srgbClr val="00B0F0"/>
                </a:solidFill>
                <a:latin typeface="Calibri"/>
              </a:rPr>
              <a:t>esto es, a los que conforme a su propósito son llamados.</a:t>
            </a:r>
          </a:p>
        </p:txBody>
      </p:sp>
      <p:sp>
        <p:nvSpPr>
          <p:cNvPr id="16" name="TextBox 15">
            <a:extLst>
              <a:ext uri="{FF2B5EF4-FFF2-40B4-BE49-F238E27FC236}">
                <a16:creationId xmlns:a16="http://schemas.microsoft.com/office/drawing/2014/main" id="{E0C691B4-1982-254E-2F34-89AD9FD77DF1}"/>
              </a:ext>
            </a:extLst>
          </p:cNvPr>
          <p:cNvSpPr txBox="1"/>
          <p:nvPr/>
        </p:nvSpPr>
        <p:spPr>
          <a:xfrm>
            <a:off x="4607496" y="37944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Pablo asegura que lo que le ha pasado ha ayudado a anunciar el evangelio</a:t>
            </a:r>
          </a:p>
        </p:txBody>
      </p:sp>
      <p:sp>
        <p:nvSpPr>
          <p:cNvPr id="17" name="1 CuadroTexto">
            <a:extLst>
              <a:ext uri="{FF2B5EF4-FFF2-40B4-BE49-F238E27FC236}">
                <a16:creationId xmlns:a16="http://schemas.microsoft.com/office/drawing/2014/main" id="{0667657A-2DB7-F458-A13B-C06B1397F6C8}"/>
              </a:ext>
            </a:extLst>
          </p:cNvPr>
          <p:cNvSpPr txBox="1"/>
          <p:nvPr/>
        </p:nvSpPr>
        <p:spPr>
          <a:xfrm>
            <a:off x="158689" y="44371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8" name="2 CuadroTexto">
            <a:extLst>
              <a:ext uri="{FF2B5EF4-FFF2-40B4-BE49-F238E27FC236}">
                <a16:creationId xmlns:a16="http://schemas.microsoft.com/office/drawing/2014/main" id="{8C4EC5E9-25A5-3975-614D-265B9A0BF058}"/>
              </a:ext>
            </a:extLst>
          </p:cNvPr>
          <p:cNvSpPr txBox="1"/>
          <p:nvPr/>
        </p:nvSpPr>
        <p:spPr>
          <a:xfrm>
            <a:off x="51185" y="49095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la mayoría de los hermanos, cobrando ánimo en el Señor con mis prisiones, </a:t>
            </a:r>
            <a:r>
              <a:rPr lang="es-ES" sz="2400" dirty="0">
                <a:solidFill>
                  <a:srgbClr val="00B0F0"/>
                </a:solidFill>
                <a:latin typeface="Calibri"/>
              </a:rPr>
              <a:t>se atreven mucho más a hablar la palabra sin temor.</a:t>
            </a:r>
          </a:p>
        </p:txBody>
      </p:sp>
      <p:sp>
        <p:nvSpPr>
          <p:cNvPr id="19" name="TextBox 18">
            <a:extLst>
              <a:ext uri="{FF2B5EF4-FFF2-40B4-BE49-F238E27FC236}">
                <a16:creationId xmlns:a16="http://schemas.microsoft.com/office/drawing/2014/main" id="{F72AE5EF-55D0-9698-C3CE-E68B03F38B12}"/>
              </a:ext>
            </a:extLst>
          </p:cNvPr>
          <p:cNvSpPr txBox="1"/>
          <p:nvPr/>
        </p:nvSpPr>
        <p:spPr>
          <a:xfrm>
            <a:off x="4607496" y="44074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resultado: Mi prisión, ha animado a la mayoría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hermanos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predicar a Cristo</a:t>
            </a:r>
          </a:p>
        </p:txBody>
      </p:sp>
    </p:spTree>
    <p:extLst>
      <p:ext uri="{BB962C8B-B14F-4D97-AF65-F5344CB8AC3E}">
        <p14:creationId xmlns:p14="http://schemas.microsoft.com/office/powerpoint/2010/main" val="286571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EEAE8-82DE-36BE-0C1A-12B18F28D8A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C65D29F-A545-F462-A44F-09B01CFA386F}"/>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269B6375-4231-932F-0466-FFA0E9FDFAFF}"/>
              </a:ext>
            </a:extLst>
          </p:cNvPr>
          <p:cNvSpPr txBox="1"/>
          <p:nvPr/>
        </p:nvSpPr>
        <p:spPr>
          <a:xfrm>
            <a:off x="0" y="634389"/>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Algunos, a la verdad, predican a Cristo por envidia y contienda; pero otros de buena voluntad. Los unos anuncian a Cristo por contención, no sinceramente, pensando añadir aflicción a mis prisiones; pero los otros por amor, sabiendo que estoy puesto para la defensa del evangelio. </a:t>
            </a:r>
          </a:p>
        </p:txBody>
      </p:sp>
      <p:sp>
        <p:nvSpPr>
          <p:cNvPr id="2" name="TextBox 1">
            <a:extLst>
              <a:ext uri="{FF2B5EF4-FFF2-40B4-BE49-F238E27FC236}">
                <a16:creationId xmlns:a16="http://schemas.microsoft.com/office/drawing/2014/main" id="{307BA9CF-2013-5DDC-A61A-3752205CD25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441141A0-382E-8287-92F7-31C11766973D}"/>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CBC46441-9EDC-3C76-1E1F-3548468FBC7D}"/>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C1AF3FE8-DC42-5E67-285D-31637556B2A0}"/>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1AFE50A5-F69C-8B36-5FCD-EDC2F49A6C88}"/>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6B25D894-C00D-7E3A-CEFA-F09E58E01403}"/>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FB956A36-AB7F-6EA4-2117-AB3A505DE065}"/>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6EC306EE-2132-04D9-1CA6-9FD4490F63D2}"/>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EBDB2901-0600-3CB7-D335-E5555139DDBF}"/>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1F3AC4C9-29E5-73F3-0837-1236F1915129}"/>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16" name="TextBox 15">
            <a:extLst>
              <a:ext uri="{FF2B5EF4-FFF2-40B4-BE49-F238E27FC236}">
                <a16:creationId xmlns:a16="http://schemas.microsoft.com/office/drawing/2014/main" id="{8E4AEE86-7069-80E5-E488-9DFA28823CB7}"/>
              </a:ext>
            </a:extLst>
          </p:cNvPr>
          <p:cNvSpPr txBox="1"/>
          <p:nvPr/>
        </p:nvSpPr>
        <p:spPr>
          <a:xfrm>
            <a:off x="4607496" y="37944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Pablo asegura que lo que le ha pasado ha ayudado a anunciar el evangelio</a:t>
            </a:r>
          </a:p>
        </p:txBody>
      </p:sp>
      <p:sp>
        <p:nvSpPr>
          <p:cNvPr id="17" name="1 CuadroTexto">
            <a:extLst>
              <a:ext uri="{FF2B5EF4-FFF2-40B4-BE49-F238E27FC236}">
                <a16:creationId xmlns:a16="http://schemas.microsoft.com/office/drawing/2014/main" id="{B0584E14-898D-C765-9F01-A5E5300E2C0B}"/>
              </a:ext>
            </a:extLst>
          </p:cNvPr>
          <p:cNvSpPr txBox="1"/>
          <p:nvPr/>
        </p:nvSpPr>
        <p:spPr>
          <a:xfrm>
            <a:off x="158689" y="44371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8" name="2 CuadroTexto">
            <a:extLst>
              <a:ext uri="{FF2B5EF4-FFF2-40B4-BE49-F238E27FC236}">
                <a16:creationId xmlns:a16="http://schemas.microsoft.com/office/drawing/2014/main" id="{00F79614-E163-42DC-2495-3EBE5EC7A07C}"/>
              </a:ext>
            </a:extLst>
          </p:cNvPr>
          <p:cNvSpPr txBox="1"/>
          <p:nvPr/>
        </p:nvSpPr>
        <p:spPr>
          <a:xfrm>
            <a:off x="51185" y="49095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la mayoría de los hermanos, cobrando ánimo en el Señor con mis prisiones, </a:t>
            </a:r>
            <a:r>
              <a:rPr lang="es-ES" sz="2400" dirty="0">
                <a:solidFill>
                  <a:srgbClr val="00B0F0"/>
                </a:solidFill>
                <a:latin typeface="Calibri"/>
              </a:rPr>
              <a:t>se atreven mucho más a hablar la palabra sin temor.</a:t>
            </a:r>
          </a:p>
        </p:txBody>
      </p:sp>
      <p:sp>
        <p:nvSpPr>
          <p:cNvPr id="19" name="TextBox 18">
            <a:extLst>
              <a:ext uri="{FF2B5EF4-FFF2-40B4-BE49-F238E27FC236}">
                <a16:creationId xmlns:a16="http://schemas.microsoft.com/office/drawing/2014/main" id="{A9CAAFC7-4197-B51E-6CD6-DDA4BC4EDC6F}"/>
              </a:ext>
            </a:extLst>
          </p:cNvPr>
          <p:cNvSpPr txBox="1"/>
          <p:nvPr/>
        </p:nvSpPr>
        <p:spPr>
          <a:xfrm>
            <a:off x="4607496" y="44074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resultado: Mi prisión, ha animado a la mayoría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hermanos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predicar a Cristo</a:t>
            </a:r>
          </a:p>
        </p:txBody>
      </p:sp>
    </p:spTree>
    <p:extLst>
      <p:ext uri="{BB962C8B-B14F-4D97-AF65-F5344CB8AC3E}">
        <p14:creationId xmlns:p14="http://schemas.microsoft.com/office/powerpoint/2010/main" val="39466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6F9A5-BED5-423E-9159-0F62C4E684F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D1438DD-742A-9C9B-20CB-C788C41926E4}"/>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063ADA92-A296-CD23-8EC3-CE2817C3B443}"/>
              </a:ext>
            </a:extLst>
          </p:cNvPr>
          <p:cNvSpPr txBox="1"/>
          <p:nvPr/>
        </p:nvSpPr>
        <p:spPr>
          <a:xfrm>
            <a:off x="0" y="634389"/>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Algunos, a la verdad, predican a Cristo por envidia y contienda; </a:t>
            </a:r>
            <a:r>
              <a:rPr lang="es-ES" sz="2400" dirty="0">
                <a:latin typeface="Calibri"/>
              </a:rPr>
              <a:t>pero otros de buena voluntad. Los unos anuncian a Cristo por contención, no sinceramente, pensando añadir aflicción a mis prisiones; pero los otros por amor, sabiendo que estoy puesto para la defensa del evangelio. </a:t>
            </a:r>
          </a:p>
        </p:txBody>
      </p:sp>
      <p:sp>
        <p:nvSpPr>
          <p:cNvPr id="2" name="TextBox 1">
            <a:extLst>
              <a:ext uri="{FF2B5EF4-FFF2-40B4-BE49-F238E27FC236}">
                <a16:creationId xmlns:a16="http://schemas.microsoft.com/office/drawing/2014/main" id="{AC700650-0581-82F2-B6B3-8778867AC76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0509665F-01FB-D395-F8F7-4A3500711C65}"/>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F9FC5D37-4432-165D-6B67-A0C971CEED95}"/>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6F1D12AD-12A6-A954-EEB0-0211AA0CEB8B}"/>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B9F46C7A-8403-12C5-D4F5-66EF6B77B689}"/>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13A1032A-34B3-92C3-13DE-E43DA631CFAB}"/>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297D1757-5F46-EB55-5093-43B82BE143CB}"/>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1CF78475-0E93-C10E-1A77-79E977C43A7C}"/>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2E07A43E-44F1-3D7E-D566-038038953CFE}"/>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42415106-31A3-FEB6-9C87-8B5ED72E3197}"/>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16" name="TextBox 15">
            <a:extLst>
              <a:ext uri="{FF2B5EF4-FFF2-40B4-BE49-F238E27FC236}">
                <a16:creationId xmlns:a16="http://schemas.microsoft.com/office/drawing/2014/main" id="{B5B604CE-E77A-F0DF-644B-918C13A0EF0B}"/>
              </a:ext>
            </a:extLst>
          </p:cNvPr>
          <p:cNvSpPr txBox="1"/>
          <p:nvPr/>
        </p:nvSpPr>
        <p:spPr>
          <a:xfrm>
            <a:off x="4607496" y="37944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Pablo asegura que lo que le ha pasado ha ayudado a anunciar el evangelio</a:t>
            </a:r>
          </a:p>
        </p:txBody>
      </p:sp>
      <p:sp>
        <p:nvSpPr>
          <p:cNvPr id="17" name="1 CuadroTexto">
            <a:extLst>
              <a:ext uri="{FF2B5EF4-FFF2-40B4-BE49-F238E27FC236}">
                <a16:creationId xmlns:a16="http://schemas.microsoft.com/office/drawing/2014/main" id="{9C95CFDF-6042-B62E-E098-8CA0E8163B6A}"/>
              </a:ext>
            </a:extLst>
          </p:cNvPr>
          <p:cNvSpPr txBox="1"/>
          <p:nvPr/>
        </p:nvSpPr>
        <p:spPr>
          <a:xfrm>
            <a:off x="158689" y="44371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8" name="2 CuadroTexto">
            <a:extLst>
              <a:ext uri="{FF2B5EF4-FFF2-40B4-BE49-F238E27FC236}">
                <a16:creationId xmlns:a16="http://schemas.microsoft.com/office/drawing/2014/main" id="{F0F6E8B1-6B8F-4A32-B7E3-C5B31BE49780}"/>
              </a:ext>
            </a:extLst>
          </p:cNvPr>
          <p:cNvSpPr txBox="1"/>
          <p:nvPr/>
        </p:nvSpPr>
        <p:spPr>
          <a:xfrm>
            <a:off x="51185" y="49095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la mayoría de los hermanos, cobrando ánimo en el Señor con mis prisiones, </a:t>
            </a:r>
            <a:r>
              <a:rPr lang="es-ES" sz="2400" dirty="0">
                <a:solidFill>
                  <a:srgbClr val="00B0F0"/>
                </a:solidFill>
                <a:latin typeface="Calibri"/>
              </a:rPr>
              <a:t>se atreven mucho más a hablar la palabra sin temor.</a:t>
            </a:r>
          </a:p>
        </p:txBody>
      </p:sp>
      <p:sp>
        <p:nvSpPr>
          <p:cNvPr id="19" name="TextBox 18">
            <a:extLst>
              <a:ext uri="{FF2B5EF4-FFF2-40B4-BE49-F238E27FC236}">
                <a16:creationId xmlns:a16="http://schemas.microsoft.com/office/drawing/2014/main" id="{78778625-4196-8944-BA69-4FE9D68F7435}"/>
              </a:ext>
            </a:extLst>
          </p:cNvPr>
          <p:cNvSpPr txBox="1"/>
          <p:nvPr/>
        </p:nvSpPr>
        <p:spPr>
          <a:xfrm>
            <a:off x="4607496" y="44074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resultado: Mi prisión, ha animado a la mayoría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hermanos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predicar a Cristo</a:t>
            </a:r>
          </a:p>
        </p:txBody>
      </p:sp>
      <p:sp>
        <p:nvSpPr>
          <p:cNvPr id="20" name="TextBox 19">
            <a:extLst>
              <a:ext uri="{FF2B5EF4-FFF2-40B4-BE49-F238E27FC236}">
                <a16:creationId xmlns:a16="http://schemas.microsoft.com/office/drawing/2014/main" id="{00EFB252-81DA-79CE-F524-0D9971022E4F}"/>
              </a:ext>
            </a:extLst>
          </p:cNvPr>
          <p:cNvSpPr txBox="1"/>
          <p:nvPr/>
        </p:nvSpPr>
        <p:spPr>
          <a:xfrm>
            <a:off x="4601549" y="4990336"/>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Predican a Cristo por envidia</a:t>
            </a:r>
          </a:p>
        </p:txBody>
      </p:sp>
    </p:spTree>
    <p:extLst>
      <p:ext uri="{BB962C8B-B14F-4D97-AF65-F5344CB8AC3E}">
        <p14:creationId xmlns:p14="http://schemas.microsoft.com/office/powerpoint/2010/main" val="203694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6D2F0-F761-9617-87B2-394A18DD17D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3576F0F-1080-4BCC-73F3-59B41BC7CDC0}"/>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6470F57-D878-7D95-3058-540DCA7F1EA2}"/>
              </a:ext>
            </a:extLst>
          </p:cNvPr>
          <p:cNvSpPr txBox="1"/>
          <p:nvPr/>
        </p:nvSpPr>
        <p:spPr>
          <a:xfrm>
            <a:off x="0" y="634389"/>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Algunos, a la verdad, predican a Cristo por envidia y contienda; </a:t>
            </a:r>
            <a:r>
              <a:rPr lang="es-ES" sz="2400" dirty="0">
                <a:solidFill>
                  <a:srgbClr val="00B0F0"/>
                </a:solidFill>
                <a:latin typeface="Calibri"/>
              </a:rPr>
              <a:t>pero otros de buena voluntad. </a:t>
            </a:r>
            <a:r>
              <a:rPr lang="es-ES" sz="2400" dirty="0">
                <a:latin typeface="Calibri"/>
              </a:rPr>
              <a:t>Los unos anuncian a Cristo por contención, no sinceramente, pensando añadir aflicción a mis prisiones; pero los otros por amor, sabiendo que estoy puesto para la defensa del evangelio. </a:t>
            </a:r>
          </a:p>
        </p:txBody>
      </p:sp>
      <p:sp>
        <p:nvSpPr>
          <p:cNvPr id="2" name="TextBox 1">
            <a:extLst>
              <a:ext uri="{FF2B5EF4-FFF2-40B4-BE49-F238E27FC236}">
                <a16:creationId xmlns:a16="http://schemas.microsoft.com/office/drawing/2014/main" id="{416D9EF0-DE3C-69D2-6C32-72D0AC89AD5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CC94E6A7-EFC2-203C-3E62-822C0D621401}"/>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E3CB3E1E-51F8-00D2-C97A-7D16A9C8E144}"/>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72CA047C-2A0E-ECF0-9A9C-75456C9D4D48}"/>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A1553633-7629-F5F2-7CC5-6F51E0F0851F}"/>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6A90863E-6086-0632-A30A-2F377AF0A3C4}"/>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83E67998-28DE-3240-592B-5E86A5599247}"/>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67EC1CA9-45C0-979D-79DE-13ABC476AB0E}"/>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980769DC-4569-B08C-89A5-F266C70B62DC}"/>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6EC53F71-0B83-DB4A-B9B9-F2700E092681}"/>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16" name="TextBox 15">
            <a:extLst>
              <a:ext uri="{FF2B5EF4-FFF2-40B4-BE49-F238E27FC236}">
                <a16:creationId xmlns:a16="http://schemas.microsoft.com/office/drawing/2014/main" id="{8148C928-DE54-7EB3-46E9-485DAFB9CA4C}"/>
              </a:ext>
            </a:extLst>
          </p:cNvPr>
          <p:cNvSpPr txBox="1"/>
          <p:nvPr/>
        </p:nvSpPr>
        <p:spPr>
          <a:xfrm>
            <a:off x="4607496" y="37944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Pablo asegura que lo que le ha pasado ha ayudado a anunciar el evangelio</a:t>
            </a:r>
          </a:p>
        </p:txBody>
      </p:sp>
      <p:sp>
        <p:nvSpPr>
          <p:cNvPr id="17" name="1 CuadroTexto">
            <a:extLst>
              <a:ext uri="{FF2B5EF4-FFF2-40B4-BE49-F238E27FC236}">
                <a16:creationId xmlns:a16="http://schemas.microsoft.com/office/drawing/2014/main" id="{8131245D-E161-8B1C-EF52-A457BA1A97E9}"/>
              </a:ext>
            </a:extLst>
          </p:cNvPr>
          <p:cNvSpPr txBox="1"/>
          <p:nvPr/>
        </p:nvSpPr>
        <p:spPr>
          <a:xfrm>
            <a:off x="158689" y="44371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8" name="2 CuadroTexto">
            <a:extLst>
              <a:ext uri="{FF2B5EF4-FFF2-40B4-BE49-F238E27FC236}">
                <a16:creationId xmlns:a16="http://schemas.microsoft.com/office/drawing/2014/main" id="{73B3790A-5ED0-EB85-F7BD-37476648B762}"/>
              </a:ext>
            </a:extLst>
          </p:cNvPr>
          <p:cNvSpPr txBox="1"/>
          <p:nvPr/>
        </p:nvSpPr>
        <p:spPr>
          <a:xfrm>
            <a:off x="51185" y="49095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la mayoría de los hermanos, cobrando ánimo en el Señor con mis prisiones, </a:t>
            </a:r>
            <a:r>
              <a:rPr lang="es-ES" sz="2400" dirty="0">
                <a:solidFill>
                  <a:srgbClr val="00B0F0"/>
                </a:solidFill>
                <a:latin typeface="Calibri"/>
              </a:rPr>
              <a:t>se atreven mucho más a hablar la palabra sin temor.</a:t>
            </a:r>
          </a:p>
        </p:txBody>
      </p:sp>
      <p:sp>
        <p:nvSpPr>
          <p:cNvPr id="19" name="TextBox 18">
            <a:extLst>
              <a:ext uri="{FF2B5EF4-FFF2-40B4-BE49-F238E27FC236}">
                <a16:creationId xmlns:a16="http://schemas.microsoft.com/office/drawing/2014/main" id="{99541BC4-05CA-6F76-CD7A-23C098086B33}"/>
              </a:ext>
            </a:extLst>
          </p:cNvPr>
          <p:cNvSpPr txBox="1"/>
          <p:nvPr/>
        </p:nvSpPr>
        <p:spPr>
          <a:xfrm>
            <a:off x="4607496" y="44074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resultado: Mi prisión, ha animado a la mayoría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hermanos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predicar a Cristo</a:t>
            </a:r>
          </a:p>
        </p:txBody>
      </p:sp>
      <p:sp>
        <p:nvSpPr>
          <p:cNvPr id="20" name="TextBox 19">
            <a:extLst>
              <a:ext uri="{FF2B5EF4-FFF2-40B4-BE49-F238E27FC236}">
                <a16:creationId xmlns:a16="http://schemas.microsoft.com/office/drawing/2014/main" id="{938FA6FD-4B99-DBCD-7EE2-F28F6787AB55}"/>
              </a:ext>
            </a:extLst>
          </p:cNvPr>
          <p:cNvSpPr txBox="1"/>
          <p:nvPr/>
        </p:nvSpPr>
        <p:spPr>
          <a:xfrm>
            <a:off x="4601549" y="4990336"/>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Predican a Cristo por envidia</a:t>
            </a:r>
          </a:p>
        </p:txBody>
      </p:sp>
      <p:sp>
        <p:nvSpPr>
          <p:cNvPr id="9" name="TextBox 8">
            <a:extLst>
              <a:ext uri="{FF2B5EF4-FFF2-40B4-BE49-F238E27FC236}">
                <a16:creationId xmlns:a16="http://schemas.microsoft.com/office/drawing/2014/main" id="{6FEF91B8-68FE-9CF2-0C5F-9AB1E0511674}"/>
              </a:ext>
            </a:extLst>
          </p:cNvPr>
          <p:cNvSpPr txBox="1"/>
          <p:nvPr/>
        </p:nvSpPr>
        <p:spPr>
          <a:xfrm>
            <a:off x="6819937" y="4999905"/>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Predican a Cristo de buena voluntad</a:t>
            </a:r>
          </a:p>
        </p:txBody>
      </p:sp>
    </p:spTree>
    <p:extLst>
      <p:ext uri="{BB962C8B-B14F-4D97-AF65-F5344CB8AC3E}">
        <p14:creationId xmlns:p14="http://schemas.microsoft.com/office/powerpoint/2010/main" val="2773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67001-21BC-8999-D82A-B632EB6E2B8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602D4B3-CD70-93D6-AB67-04F21DE7F51F}"/>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533648A-1470-378D-339A-9C8FE3F1DBAE}"/>
              </a:ext>
            </a:extLst>
          </p:cNvPr>
          <p:cNvSpPr txBox="1"/>
          <p:nvPr/>
        </p:nvSpPr>
        <p:spPr>
          <a:xfrm>
            <a:off x="0" y="634389"/>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Algunos, a la verdad, predican a Cristo por envidia y contienda; </a:t>
            </a:r>
            <a:r>
              <a:rPr lang="es-ES" sz="2400" dirty="0">
                <a:solidFill>
                  <a:srgbClr val="00B0F0"/>
                </a:solidFill>
                <a:latin typeface="Calibri"/>
              </a:rPr>
              <a:t>pero otros de buena voluntad. </a:t>
            </a:r>
            <a:r>
              <a:rPr lang="es-ES" sz="2400" dirty="0">
                <a:solidFill>
                  <a:srgbClr val="FFFF00"/>
                </a:solidFill>
                <a:latin typeface="Calibri"/>
              </a:rPr>
              <a:t>Los unos anuncian a Cristo por contención, no sinceramente, pensando añadir aflicción a mis prisiones;</a:t>
            </a:r>
            <a:r>
              <a:rPr lang="es-ES" sz="2400" dirty="0">
                <a:latin typeface="Calibri"/>
              </a:rPr>
              <a:t> pero los otros por amor, sabiendo que estoy puesto para la defensa del evangelio. </a:t>
            </a:r>
          </a:p>
        </p:txBody>
      </p:sp>
      <p:sp>
        <p:nvSpPr>
          <p:cNvPr id="2" name="TextBox 1">
            <a:extLst>
              <a:ext uri="{FF2B5EF4-FFF2-40B4-BE49-F238E27FC236}">
                <a16:creationId xmlns:a16="http://schemas.microsoft.com/office/drawing/2014/main" id="{FFAF6B91-C5FE-BC8E-AAC0-D1AB1268865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871248B1-A558-4A0B-22BF-A7E844647289}"/>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066701D9-2AD8-4C9A-82E9-53137AD3DCE8}"/>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7E655892-9836-CD6F-8AB8-554D23A8669B}"/>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6D20CF6D-6DC1-9671-9AC6-E5B6A4ACEE98}"/>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5944F0F2-56F3-CFF0-D0D4-E53906C19E90}"/>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42D6E046-86E4-81BE-8E42-717C30F4BC8B}"/>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B9F17435-7693-52D3-B6C6-28047644A3E6}"/>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E0F17BAF-1A91-2D22-DC32-A6AA65C2FA5F}"/>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4974D439-8767-EAE0-1812-05FDD751AB4C}"/>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16" name="TextBox 15">
            <a:extLst>
              <a:ext uri="{FF2B5EF4-FFF2-40B4-BE49-F238E27FC236}">
                <a16:creationId xmlns:a16="http://schemas.microsoft.com/office/drawing/2014/main" id="{1435CE71-EC98-0799-8CDC-7A02DC08B0BB}"/>
              </a:ext>
            </a:extLst>
          </p:cNvPr>
          <p:cNvSpPr txBox="1"/>
          <p:nvPr/>
        </p:nvSpPr>
        <p:spPr>
          <a:xfrm>
            <a:off x="4607496" y="37944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Pablo asegura que lo que le ha pasado ha ayudado a anunciar el evangelio</a:t>
            </a:r>
          </a:p>
        </p:txBody>
      </p:sp>
      <p:sp>
        <p:nvSpPr>
          <p:cNvPr id="17" name="1 CuadroTexto">
            <a:extLst>
              <a:ext uri="{FF2B5EF4-FFF2-40B4-BE49-F238E27FC236}">
                <a16:creationId xmlns:a16="http://schemas.microsoft.com/office/drawing/2014/main" id="{3166CBB9-8C1B-7304-2098-A2282832277A}"/>
              </a:ext>
            </a:extLst>
          </p:cNvPr>
          <p:cNvSpPr txBox="1"/>
          <p:nvPr/>
        </p:nvSpPr>
        <p:spPr>
          <a:xfrm>
            <a:off x="158689" y="44371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8" name="2 CuadroTexto">
            <a:extLst>
              <a:ext uri="{FF2B5EF4-FFF2-40B4-BE49-F238E27FC236}">
                <a16:creationId xmlns:a16="http://schemas.microsoft.com/office/drawing/2014/main" id="{A73FE1CE-0728-6892-B7C3-2263A33BE311}"/>
              </a:ext>
            </a:extLst>
          </p:cNvPr>
          <p:cNvSpPr txBox="1"/>
          <p:nvPr/>
        </p:nvSpPr>
        <p:spPr>
          <a:xfrm>
            <a:off x="51185" y="49095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la mayoría de los hermanos, cobrando ánimo en el Señor con mis prisiones, </a:t>
            </a:r>
            <a:r>
              <a:rPr lang="es-ES" sz="2400" dirty="0">
                <a:solidFill>
                  <a:srgbClr val="00B0F0"/>
                </a:solidFill>
                <a:latin typeface="Calibri"/>
              </a:rPr>
              <a:t>se atreven mucho más a hablar la palabra sin temor.</a:t>
            </a:r>
          </a:p>
        </p:txBody>
      </p:sp>
      <p:sp>
        <p:nvSpPr>
          <p:cNvPr id="19" name="TextBox 18">
            <a:extLst>
              <a:ext uri="{FF2B5EF4-FFF2-40B4-BE49-F238E27FC236}">
                <a16:creationId xmlns:a16="http://schemas.microsoft.com/office/drawing/2014/main" id="{CBC72ACC-0698-65C6-A5FA-D58C0064DE58}"/>
              </a:ext>
            </a:extLst>
          </p:cNvPr>
          <p:cNvSpPr txBox="1"/>
          <p:nvPr/>
        </p:nvSpPr>
        <p:spPr>
          <a:xfrm>
            <a:off x="4607496" y="44074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resultado: Mi prisión, ha animado a la mayoría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hermanos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predicar a Cristo</a:t>
            </a:r>
          </a:p>
        </p:txBody>
      </p:sp>
      <p:sp>
        <p:nvSpPr>
          <p:cNvPr id="20" name="TextBox 19">
            <a:extLst>
              <a:ext uri="{FF2B5EF4-FFF2-40B4-BE49-F238E27FC236}">
                <a16:creationId xmlns:a16="http://schemas.microsoft.com/office/drawing/2014/main" id="{DAC0CA18-8B00-09E1-805B-2BA0F25766B0}"/>
              </a:ext>
            </a:extLst>
          </p:cNvPr>
          <p:cNvSpPr txBox="1"/>
          <p:nvPr/>
        </p:nvSpPr>
        <p:spPr>
          <a:xfrm>
            <a:off x="4601549" y="4990336"/>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Predican a Cristo por envidia</a:t>
            </a:r>
          </a:p>
        </p:txBody>
      </p:sp>
      <p:sp>
        <p:nvSpPr>
          <p:cNvPr id="9" name="TextBox 8">
            <a:extLst>
              <a:ext uri="{FF2B5EF4-FFF2-40B4-BE49-F238E27FC236}">
                <a16:creationId xmlns:a16="http://schemas.microsoft.com/office/drawing/2014/main" id="{5C943E5B-216C-821F-5D0F-9D91F94A0D2D}"/>
              </a:ext>
            </a:extLst>
          </p:cNvPr>
          <p:cNvSpPr txBox="1"/>
          <p:nvPr/>
        </p:nvSpPr>
        <p:spPr>
          <a:xfrm>
            <a:off x="6819937" y="4999905"/>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Predican a Cristo de buena voluntad</a:t>
            </a:r>
          </a:p>
        </p:txBody>
      </p:sp>
      <p:sp>
        <p:nvSpPr>
          <p:cNvPr id="14" name="TextBox 13">
            <a:extLst>
              <a:ext uri="{FF2B5EF4-FFF2-40B4-BE49-F238E27FC236}">
                <a16:creationId xmlns:a16="http://schemas.microsoft.com/office/drawing/2014/main" id="{7791EC5C-2369-2023-6493-58713DC18E72}"/>
              </a:ext>
            </a:extLst>
          </p:cNvPr>
          <p:cNvSpPr txBox="1"/>
          <p:nvPr/>
        </p:nvSpPr>
        <p:spPr>
          <a:xfrm>
            <a:off x="4627163" y="5569658"/>
            <a:ext cx="221599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Predican por pelear, no sinceramente</a:t>
            </a:r>
          </a:p>
        </p:txBody>
      </p:sp>
    </p:spTree>
    <p:extLst>
      <p:ext uri="{BB962C8B-B14F-4D97-AF65-F5344CB8AC3E}">
        <p14:creationId xmlns:p14="http://schemas.microsoft.com/office/powerpoint/2010/main" val="136765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4C78C-7530-74E9-02B8-FA7724DCAC4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29D846A-F936-31EB-1D0E-7ADD39A0D756}"/>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1:15-17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717CD26-8FE0-3BD9-015D-D2247C04B594}"/>
              </a:ext>
            </a:extLst>
          </p:cNvPr>
          <p:cNvSpPr txBox="1"/>
          <p:nvPr/>
        </p:nvSpPr>
        <p:spPr>
          <a:xfrm>
            <a:off x="0" y="634389"/>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Algunos, a la verdad, predican a Cristo por envidia y contienda; </a:t>
            </a:r>
            <a:r>
              <a:rPr lang="es-ES" sz="2400" dirty="0">
                <a:solidFill>
                  <a:srgbClr val="00B0F0"/>
                </a:solidFill>
                <a:latin typeface="Calibri"/>
              </a:rPr>
              <a:t>pero otros de buena voluntad. </a:t>
            </a:r>
            <a:r>
              <a:rPr lang="es-ES" sz="2400" dirty="0">
                <a:solidFill>
                  <a:srgbClr val="FFFF00"/>
                </a:solidFill>
                <a:latin typeface="Calibri"/>
              </a:rPr>
              <a:t>Los unos anuncian a Cristo por contención, no sinceramente, pensando añadir aflicción a mis prisiones;</a:t>
            </a:r>
            <a:r>
              <a:rPr lang="es-ES" sz="2400" dirty="0">
                <a:latin typeface="Calibri"/>
              </a:rPr>
              <a:t> </a:t>
            </a:r>
            <a:r>
              <a:rPr lang="es-ES" sz="2400" dirty="0">
                <a:solidFill>
                  <a:srgbClr val="00B0F0"/>
                </a:solidFill>
                <a:latin typeface="Calibri"/>
              </a:rPr>
              <a:t>pero los otros por amor, sabiendo que estoy puesto para la defensa del evangelio. </a:t>
            </a:r>
          </a:p>
        </p:txBody>
      </p:sp>
      <p:sp>
        <p:nvSpPr>
          <p:cNvPr id="2" name="TextBox 1">
            <a:extLst>
              <a:ext uri="{FF2B5EF4-FFF2-40B4-BE49-F238E27FC236}">
                <a16:creationId xmlns:a16="http://schemas.microsoft.com/office/drawing/2014/main" id="{70C9AB01-836A-4668-74BF-390FC2F921E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FE2FCF59-51B4-DFB9-93B9-38CCE6BA3DFA}"/>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393D8117-64BC-A2B7-7D45-433EDC6A98B2}"/>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6" name="TextBox 5">
            <a:extLst>
              <a:ext uri="{FF2B5EF4-FFF2-40B4-BE49-F238E27FC236}">
                <a16:creationId xmlns:a16="http://schemas.microsoft.com/office/drawing/2014/main" id="{4DAFC9D0-24F3-1318-9DD7-E56E74FA57A0}"/>
              </a:ext>
            </a:extLst>
          </p:cNvPr>
          <p:cNvSpPr txBox="1"/>
          <p:nvPr/>
        </p:nvSpPr>
        <p:spPr>
          <a:xfrm>
            <a:off x="4587690" y="134076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Oro y pido que su amor crezca más y más</a:t>
            </a:r>
          </a:p>
        </p:txBody>
      </p:sp>
      <p:sp>
        <p:nvSpPr>
          <p:cNvPr id="8" name="TextBox 7">
            <a:extLst>
              <a:ext uri="{FF2B5EF4-FFF2-40B4-BE49-F238E27FC236}">
                <a16:creationId xmlns:a16="http://schemas.microsoft.com/office/drawing/2014/main" id="{403A5B49-E9F3-70EF-8815-C76935AA10B0}"/>
              </a:ext>
            </a:extLst>
          </p:cNvPr>
          <p:cNvSpPr txBox="1"/>
          <p:nvPr/>
        </p:nvSpPr>
        <p:spPr>
          <a:xfrm>
            <a:off x="4603944" y="1695621"/>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conocimiento de la verdad</a:t>
            </a:r>
          </a:p>
        </p:txBody>
      </p:sp>
      <p:sp>
        <p:nvSpPr>
          <p:cNvPr id="15" name="TextBox 14">
            <a:extLst>
              <a:ext uri="{FF2B5EF4-FFF2-40B4-BE49-F238E27FC236}">
                <a16:creationId xmlns:a16="http://schemas.microsoft.com/office/drawing/2014/main" id="{3D1174B4-5E65-B690-1D68-B3E192D3E6D9}"/>
              </a:ext>
            </a:extLst>
          </p:cNvPr>
          <p:cNvSpPr txBox="1"/>
          <p:nvPr/>
        </p:nvSpPr>
        <p:spPr>
          <a:xfrm>
            <a:off x="6819937" y="1694616"/>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En el discernimiento del bien y del mal</a:t>
            </a:r>
          </a:p>
        </p:txBody>
      </p:sp>
      <p:sp>
        <p:nvSpPr>
          <p:cNvPr id="7" name="TextBox 6">
            <a:extLst>
              <a:ext uri="{FF2B5EF4-FFF2-40B4-BE49-F238E27FC236}">
                <a16:creationId xmlns:a16="http://schemas.microsoft.com/office/drawing/2014/main" id="{AE64508F-3018-CA17-6E2E-AA0218C0BCA4}"/>
              </a:ext>
            </a:extLst>
          </p:cNvPr>
          <p:cNvSpPr txBox="1"/>
          <p:nvPr/>
        </p:nvSpPr>
        <p:spPr>
          <a:xfrm>
            <a:off x="4603944" y="23025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pureza interior guiada por Cristo </a:t>
            </a:r>
          </a:p>
        </p:txBody>
      </p:sp>
      <p:sp>
        <p:nvSpPr>
          <p:cNvPr id="11" name="TextBox 10">
            <a:extLst>
              <a:ext uri="{FF2B5EF4-FFF2-40B4-BE49-F238E27FC236}">
                <a16:creationId xmlns:a16="http://schemas.microsoft.com/office/drawing/2014/main" id="{E1FDC51A-F3D1-B327-7D4A-3AB5741C954D}"/>
              </a:ext>
            </a:extLst>
          </p:cNvPr>
          <p:cNvSpPr txBox="1"/>
          <p:nvPr/>
        </p:nvSpPr>
        <p:spPr>
          <a:xfrm>
            <a:off x="4607496" y="287481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tener una vida sin culpa lista para recibir a Cristo</a:t>
            </a:r>
          </a:p>
        </p:txBody>
      </p:sp>
      <p:sp>
        <p:nvSpPr>
          <p:cNvPr id="12" name="TextBox 11">
            <a:extLst>
              <a:ext uri="{FF2B5EF4-FFF2-40B4-BE49-F238E27FC236}">
                <a16:creationId xmlns:a16="http://schemas.microsoft.com/office/drawing/2014/main" id="{14F70A20-1051-6D12-1DF9-93EA8DA3B64C}"/>
              </a:ext>
            </a:extLst>
          </p:cNvPr>
          <p:cNvSpPr txBox="1"/>
          <p:nvPr/>
        </p:nvSpPr>
        <p:spPr>
          <a:xfrm>
            <a:off x="4607496" y="3447086"/>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estar llenos de frutos de justicia</a:t>
            </a:r>
          </a:p>
        </p:txBody>
      </p:sp>
      <p:sp>
        <p:nvSpPr>
          <p:cNvPr id="13" name="TextBox 12">
            <a:extLst>
              <a:ext uri="{FF2B5EF4-FFF2-40B4-BE49-F238E27FC236}">
                <a16:creationId xmlns:a16="http://schemas.microsoft.com/office/drawing/2014/main" id="{010019D8-D735-CE80-1ED1-07607CFAF02C}"/>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16" name="TextBox 15">
            <a:extLst>
              <a:ext uri="{FF2B5EF4-FFF2-40B4-BE49-F238E27FC236}">
                <a16:creationId xmlns:a16="http://schemas.microsoft.com/office/drawing/2014/main" id="{043CDC2A-EA35-C7C3-3355-F492C5350497}"/>
              </a:ext>
            </a:extLst>
          </p:cNvPr>
          <p:cNvSpPr txBox="1"/>
          <p:nvPr/>
        </p:nvSpPr>
        <p:spPr>
          <a:xfrm>
            <a:off x="4607496" y="37944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Pablo asegura que lo que le ha pasado ha ayudado a anunciar el evangelio</a:t>
            </a:r>
          </a:p>
        </p:txBody>
      </p:sp>
      <p:sp>
        <p:nvSpPr>
          <p:cNvPr id="17" name="1 CuadroTexto">
            <a:extLst>
              <a:ext uri="{FF2B5EF4-FFF2-40B4-BE49-F238E27FC236}">
                <a16:creationId xmlns:a16="http://schemas.microsoft.com/office/drawing/2014/main" id="{B506CBEE-E3DE-31A1-D39E-5C10C9EC053E}"/>
              </a:ext>
            </a:extLst>
          </p:cNvPr>
          <p:cNvSpPr txBox="1"/>
          <p:nvPr/>
        </p:nvSpPr>
        <p:spPr>
          <a:xfrm>
            <a:off x="158689" y="44371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1:14</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8" name="2 CuadroTexto">
            <a:extLst>
              <a:ext uri="{FF2B5EF4-FFF2-40B4-BE49-F238E27FC236}">
                <a16:creationId xmlns:a16="http://schemas.microsoft.com/office/drawing/2014/main" id="{A00E74E6-1E76-D811-A486-FA1C70D53013}"/>
              </a:ext>
            </a:extLst>
          </p:cNvPr>
          <p:cNvSpPr txBox="1"/>
          <p:nvPr/>
        </p:nvSpPr>
        <p:spPr>
          <a:xfrm>
            <a:off x="51185" y="4909576"/>
            <a:ext cx="437679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la mayoría de los hermanos, cobrando ánimo en el Señor con mis prisiones, </a:t>
            </a:r>
            <a:r>
              <a:rPr lang="es-ES" sz="2400" dirty="0">
                <a:solidFill>
                  <a:srgbClr val="00B0F0"/>
                </a:solidFill>
                <a:latin typeface="Calibri"/>
              </a:rPr>
              <a:t>se atreven mucho más a hablar la palabra sin temor.</a:t>
            </a:r>
          </a:p>
        </p:txBody>
      </p:sp>
      <p:sp>
        <p:nvSpPr>
          <p:cNvPr id="19" name="TextBox 18">
            <a:extLst>
              <a:ext uri="{FF2B5EF4-FFF2-40B4-BE49-F238E27FC236}">
                <a16:creationId xmlns:a16="http://schemas.microsoft.com/office/drawing/2014/main" id="{ABF47D0D-148F-8508-341E-72E47A0B5B9E}"/>
              </a:ext>
            </a:extLst>
          </p:cNvPr>
          <p:cNvSpPr txBox="1"/>
          <p:nvPr/>
        </p:nvSpPr>
        <p:spPr>
          <a:xfrm>
            <a:off x="4607496" y="44074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resultado: Mi prisión, ha animado a la mayoría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hermanos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predicar a Cristo</a:t>
            </a:r>
          </a:p>
        </p:txBody>
      </p:sp>
      <p:sp>
        <p:nvSpPr>
          <p:cNvPr id="20" name="TextBox 19">
            <a:extLst>
              <a:ext uri="{FF2B5EF4-FFF2-40B4-BE49-F238E27FC236}">
                <a16:creationId xmlns:a16="http://schemas.microsoft.com/office/drawing/2014/main" id="{351548A2-9AF7-945B-8471-146B10A7A1A4}"/>
              </a:ext>
            </a:extLst>
          </p:cNvPr>
          <p:cNvSpPr txBox="1"/>
          <p:nvPr/>
        </p:nvSpPr>
        <p:spPr>
          <a:xfrm>
            <a:off x="4601549" y="4990336"/>
            <a:ext cx="2215993"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Predican a Cristo por envidia</a:t>
            </a:r>
          </a:p>
        </p:txBody>
      </p:sp>
      <p:sp>
        <p:nvSpPr>
          <p:cNvPr id="9" name="TextBox 8">
            <a:extLst>
              <a:ext uri="{FF2B5EF4-FFF2-40B4-BE49-F238E27FC236}">
                <a16:creationId xmlns:a16="http://schemas.microsoft.com/office/drawing/2014/main" id="{873F8F94-A9C2-3501-9E8A-1450B8A9201D}"/>
              </a:ext>
            </a:extLst>
          </p:cNvPr>
          <p:cNvSpPr txBox="1"/>
          <p:nvPr/>
        </p:nvSpPr>
        <p:spPr>
          <a:xfrm>
            <a:off x="6819937" y="4999905"/>
            <a:ext cx="2291568"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Predican a Cristo de buena voluntad</a:t>
            </a:r>
          </a:p>
        </p:txBody>
      </p:sp>
      <p:sp>
        <p:nvSpPr>
          <p:cNvPr id="14" name="TextBox 13">
            <a:extLst>
              <a:ext uri="{FF2B5EF4-FFF2-40B4-BE49-F238E27FC236}">
                <a16:creationId xmlns:a16="http://schemas.microsoft.com/office/drawing/2014/main" id="{579947BD-6EDD-8095-2092-865D746D1CF8}"/>
              </a:ext>
            </a:extLst>
          </p:cNvPr>
          <p:cNvSpPr txBox="1"/>
          <p:nvPr/>
        </p:nvSpPr>
        <p:spPr>
          <a:xfrm>
            <a:off x="4627163" y="5569658"/>
            <a:ext cx="2215993"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Predican por pelear, no sinceramente</a:t>
            </a:r>
          </a:p>
        </p:txBody>
      </p:sp>
      <p:sp>
        <p:nvSpPr>
          <p:cNvPr id="21" name="TextBox 20">
            <a:extLst>
              <a:ext uri="{FF2B5EF4-FFF2-40B4-BE49-F238E27FC236}">
                <a16:creationId xmlns:a16="http://schemas.microsoft.com/office/drawing/2014/main" id="{4B5294CD-AC44-BE79-0ED7-4DBDBB805F77}"/>
              </a:ext>
            </a:extLst>
          </p:cNvPr>
          <p:cNvSpPr txBox="1"/>
          <p:nvPr/>
        </p:nvSpPr>
        <p:spPr>
          <a:xfrm>
            <a:off x="6806538" y="5566767"/>
            <a:ext cx="2291568"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Predican a Cristo por amor</a:t>
            </a:r>
          </a:p>
        </p:txBody>
      </p:sp>
    </p:spTree>
    <p:extLst>
      <p:ext uri="{BB962C8B-B14F-4D97-AF65-F5344CB8AC3E}">
        <p14:creationId xmlns:p14="http://schemas.microsoft.com/office/powerpoint/2010/main" val="361233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0FF14-BA3A-DF84-1F36-95D943AE69B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7295587-7B19-518F-2E5F-BAD29253BEB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BF9F2071-DE07-7D77-098C-ADA1132C7854}"/>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Dios me es testigo de cómo os amo a todos vosotros con el entrañable amor de Jesucristo. </a:t>
            </a:r>
          </a:p>
        </p:txBody>
      </p:sp>
      <p:sp>
        <p:nvSpPr>
          <p:cNvPr id="2" name="TextBox 1">
            <a:extLst>
              <a:ext uri="{FF2B5EF4-FFF2-40B4-BE49-F238E27FC236}">
                <a16:creationId xmlns:a16="http://schemas.microsoft.com/office/drawing/2014/main" id="{D3DBD3AD-63A6-BA9A-BD4F-E5546BF99653}"/>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E2227C1E-AF32-B6C4-7F74-F7D6ACBDAA83}"/>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Tree>
    <p:extLst>
      <p:ext uri="{BB962C8B-B14F-4D97-AF65-F5344CB8AC3E}">
        <p14:creationId xmlns:p14="http://schemas.microsoft.com/office/powerpoint/2010/main" val="18796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BAF10-58AD-1663-FF2B-172D9BA6C9D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5A49653-9F75-EE8D-C937-E8F4FE05B457}"/>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21FC45CB-FE0E-3FEE-A48D-98E1A8BBB785}"/>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habiendo oído de vuestra fe en Cristo Jesús, y del amor que tenéis a todos los santos, a causa de la esperanza que os está guardada en los cielos, de la cual ya habéis oído por la palabra verdadera del evangelio, </a:t>
            </a:r>
          </a:p>
        </p:txBody>
      </p:sp>
      <p:sp>
        <p:nvSpPr>
          <p:cNvPr id="2" name="TextBox 1">
            <a:extLst>
              <a:ext uri="{FF2B5EF4-FFF2-40B4-BE49-F238E27FC236}">
                <a16:creationId xmlns:a16="http://schemas.microsoft.com/office/drawing/2014/main" id="{CD7F74C8-40F2-7458-C87D-8DB1F5326EE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73BC8361-006F-E85D-7B00-072F53FC97E0}"/>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7348E212-DFE5-F59D-B0C5-2DA9EC6F9731}"/>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41DAD59D-9AFC-5396-0BD8-9768C954471E}"/>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B42B49F4-3C75-DAF2-7753-D827225B912A}"/>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Tree>
    <p:extLst>
      <p:ext uri="{BB962C8B-B14F-4D97-AF65-F5344CB8AC3E}">
        <p14:creationId xmlns:p14="http://schemas.microsoft.com/office/powerpoint/2010/main" val="297468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5B7CA-AC56-9A7A-1041-2A65DE36F27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A33EE73-66F8-6FCF-C27C-A6363FF2094A}"/>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E822A3C8-C177-5A19-A26C-B5D27A72BEAB}"/>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latin typeface="Calibri"/>
              </a:rPr>
              <a:t>y del amor que tenéis a todos los santos, a causa de la esperanza que os está guardada en los cielos, de la cual ya habéis oído por la palabra verdadera del evangelio, </a:t>
            </a:r>
          </a:p>
        </p:txBody>
      </p:sp>
      <p:sp>
        <p:nvSpPr>
          <p:cNvPr id="2" name="TextBox 1">
            <a:extLst>
              <a:ext uri="{FF2B5EF4-FFF2-40B4-BE49-F238E27FC236}">
                <a16:creationId xmlns:a16="http://schemas.microsoft.com/office/drawing/2014/main" id="{7959060D-C9EA-0F22-DD97-6B6F7425174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9DCC8ACF-BDEA-3D74-BBED-B21B612DD4F9}"/>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50592772-22CB-D657-BE7C-A971BF68C520}"/>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34F8711F-9478-00EA-10CA-AE34836332BF}"/>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96481F3D-62BB-6E56-4220-3CECE8BEE920}"/>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Tree>
    <p:extLst>
      <p:ext uri="{BB962C8B-B14F-4D97-AF65-F5344CB8AC3E}">
        <p14:creationId xmlns:p14="http://schemas.microsoft.com/office/powerpoint/2010/main" val="2278483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82CD-61B3-A4F0-57FE-57500555B61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E16F4C6-E6EA-15C1-68C1-54704E6C617D}"/>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4599D2AC-2D66-8C51-3E5F-2CD794760C3A}"/>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 causa de la esperanza que os está guardada en los cielos, de la cual ya habéis oído por la palabra verdadera del evangelio, </a:t>
            </a:r>
          </a:p>
        </p:txBody>
      </p:sp>
      <p:sp>
        <p:nvSpPr>
          <p:cNvPr id="2" name="TextBox 1">
            <a:extLst>
              <a:ext uri="{FF2B5EF4-FFF2-40B4-BE49-F238E27FC236}">
                <a16:creationId xmlns:a16="http://schemas.microsoft.com/office/drawing/2014/main" id="{8900D317-D6B7-F69B-0A11-A840D501E63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8BB6C054-988F-374F-695F-5B5B9EFCF3C7}"/>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A72A6A23-BADE-2E4B-EC38-3E3205180490}"/>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DD928646-878C-B5D4-2F5F-A42ACD6B5651}"/>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F9CE1464-ACA2-69C0-C25F-1017D096CE49}"/>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Tree>
    <p:extLst>
      <p:ext uri="{BB962C8B-B14F-4D97-AF65-F5344CB8AC3E}">
        <p14:creationId xmlns:p14="http://schemas.microsoft.com/office/powerpoint/2010/main" val="1478764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76188-3B08-8645-DB6F-925CFACEB9D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FB3DC64-644F-573F-21D0-55B1E005F346}"/>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D2A92CC0-8842-4CED-0293-AEA1BE580040}"/>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43C8B61A-C6A2-DA86-7023-912DA3C622A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C3E14D5E-3496-E38C-535F-B98DD4BED01A}"/>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8D794C3A-CDA0-0242-AC00-E06E985CBAC2}"/>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A4CA391F-8064-DA7E-F376-E4C6B2D61805}"/>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7C64719F-2E89-CD7B-61DA-DF9418638F55}"/>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562A3DF3-A467-E4AB-CA28-4B6A14DD8C7E}"/>
              </a:ext>
            </a:extLst>
          </p:cNvPr>
          <p:cNvSpPr txBox="1"/>
          <p:nvPr/>
        </p:nvSpPr>
        <p:spPr>
          <a:xfrm>
            <a:off x="179512"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Tesalonicenses 1:3</a:t>
            </a:r>
          </a:p>
        </p:txBody>
      </p:sp>
      <p:sp>
        <p:nvSpPr>
          <p:cNvPr id="7" name="2 CuadroTexto">
            <a:extLst>
              <a:ext uri="{FF2B5EF4-FFF2-40B4-BE49-F238E27FC236}">
                <a16:creationId xmlns:a16="http://schemas.microsoft.com/office/drawing/2014/main" id="{CCD0C85B-154B-523E-E3C0-8F45E37DF1FE}"/>
              </a:ext>
            </a:extLst>
          </p:cNvPr>
          <p:cNvSpPr txBox="1"/>
          <p:nvPr/>
        </p:nvSpPr>
        <p:spPr>
          <a:xfrm>
            <a:off x="179512" y="3703349"/>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Acordándonos sin cesar delante del Dios y Padre nuestro de la obra de vuestra fe, del trabajo de vuestro amor y de vuestra constancia en la esperanza en nuestro Señor Jesucristo. </a:t>
            </a:r>
          </a:p>
        </p:txBody>
      </p:sp>
    </p:spTree>
    <p:extLst>
      <p:ext uri="{BB962C8B-B14F-4D97-AF65-F5344CB8AC3E}">
        <p14:creationId xmlns:p14="http://schemas.microsoft.com/office/powerpoint/2010/main" val="2165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AD48D-AF44-BA1E-843E-26CA6B03AF5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CEAA52D-EA89-5BAD-DC26-A1DF55D912DE}"/>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D931DB26-A7AB-9F75-9BC4-F12814E530F6}"/>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D831D88A-7CE8-5300-2AED-ACAEA36C322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45D2D1DE-7578-E7DC-A22E-669F1D4821BB}"/>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B24FA9CB-2399-DBAC-0CA4-FC63094FB6EB}"/>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5F0EEE40-6256-3765-362C-829911569754}"/>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71D1C03A-DB8C-F5B0-A355-CBA11D536418}"/>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4C70804B-C9ED-B84A-77D4-0194ABD7F2C9}"/>
              </a:ext>
            </a:extLst>
          </p:cNvPr>
          <p:cNvSpPr txBox="1"/>
          <p:nvPr/>
        </p:nvSpPr>
        <p:spPr>
          <a:xfrm>
            <a:off x="179512"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Tesalonicenses 1:3</a:t>
            </a:r>
          </a:p>
        </p:txBody>
      </p:sp>
      <p:sp>
        <p:nvSpPr>
          <p:cNvPr id="7" name="2 CuadroTexto">
            <a:extLst>
              <a:ext uri="{FF2B5EF4-FFF2-40B4-BE49-F238E27FC236}">
                <a16:creationId xmlns:a16="http://schemas.microsoft.com/office/drawing/2014/main" id="{8079E194-3844-7222-7712-1B08E5E1CD56}"/>
              </a:ext>
            </a:extLst>
          </p:cNvPr>
          <p:cNvSpPr txBox="1"/>
          <p:nvPr/>
        </p:nvSpPr>
        <p:spPr>
          <a:xfrm>
            <a:off x="179512" y="3703349"/>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Acordándonos sin cesar delante del Dios y Padre nuestro de la obra de </a:t>
            </a:r>
            <a:r>
              <a:rPr lang="es-ES" sz="2400" u="sng" dirty="0">
                <a:solidFill>
                  <a:srgbClr val="FFFF00"/>
                </a:solidFill>
                <a:latin typeface="Calibri"/>
              </a:rPr>
              <a:t>vuestra fe</a:t>
            </a:r>
            <a:r>
              <a:rPr lang="es-ES" sz="2400" dirty="0">
                <a:latin typeface="Calibri"/>
              </a:rPr>
              <a:t>, del trabajo de vuestro amor y de vuestra constancia en la esperanza en nuestro Señor Jesucristo. </a:t>
            </a:r>
          </a:p>
        </p:txBody>
      </p:sp>
    </p:spTree>
    <p:extLst>
      <p:ext uri="{BB962C8B-B14F-4D97-AF65-F5344CB8AC3E}">
        <p14:creationId xmlns:p14="http://schemas.microsoft.com/office/powerpoint/2010/main" val="2545400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0A99F-0BA1-45AF-2A01-958AA9B30DF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43EFCD1-210F-A115-D147-39AD0343AC79}"/>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71B10E02-8A0F-4CDD-A448-872CB94E951E}"/>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169561EC-9877-45CF-6EC3-70AB64CAEA8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B1C67A43-9C9E-190D-3FAB-13E32F15C5D2}"/>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6E5FFFB2-9F01-B71F-4270-FC79EF984ADB}"/>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3EC9D7A0-73E1-1F7C-01C1-280BE2B23034}"/>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7EFBD484-59FC-DDE0-360F-627CC30A45BE}"/>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A50E51FE-6C6E-9522-2DE6-B5389EDB7CE1}"/>
              </a:ext>
            </a:extLst>
          </p:cNvPr>
          <p:cNvSpPr txBox="1"/>
          <p:nvPr/>
        </p:nvSpPr>
        <p:spPr>
          <a:xfrm>
            <a:off x="179512"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Tesalonicenses 1:3</a:t>
            </a:r>
          </a:p>
        </p:txBody>
      </p:sp>
      <p:sp>
        <p:nvSpPr>
          <p:cNvPr id="7" name="2 CuadroTexto">
            <a:extLst>
              <a:ext uri="{FF2B5EF4-FFF2-40B4-BE49-F238E27FC236}">
                <a16:creationId xmlns:a16="http://schemas.microsoft.com/office/drawing/2014/main" id="{2C4996A9-AF3D-6227-209B-C514AC24C479}"/>
              </a:ext>
            </a:extLst>
          </p:cNvPr>
          <p:cNvSpPr txBox="1"/>
          <p:nvPr/>
        </p:nvSpPr>
        <p:spPr>
          <a:xfrm>
            <a:off x="179512" y="3703349"/>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Acordándonos sin cesar delante del Dios y Padre nuestro de la obra de </a:t>
            </a:r>
            <a:r>
              <a:rPr lang="es-ES" sz="2400" u="sng" dirty="0">
                <a:solidFill>
                  <a:srgbClr val="FFFF00"/>
                </a:solidFill>
                <a:latin typeface="Calibri"/>
              </a:rPr>
              <a:t>vuestra fe</a:t>
            </a:r>
            <a:r>
              <a:rPr lang="es-ES" sz="2400" dirty="0">
                <a:latin typeface="Calibri"/>
              </a:rPr>
              <a:t>, </a:t>
            </a:r>
            <a:r>
              <a:rPr lang="es-ES" sz="2400" dirty="0">
                <a:solidFill>
                  <a:srgbClr val="00B0F0"/>
                </a:solidFill>
                <a:latin typeface="Calibri"/>
              </a:rPr>
              <a:t>del trabajo de </a:t>
            </a:r>
            <a:r>
              <a:rPr lang="es-ES" sz="2400" u="sng" dirty="0">
                <a:solidFill>
                  <a:srgbClr val="00B0F0"/>
                </a:solidFill>
                <a:latin typeface="Calibri"/>
              </a:rPr>
              <a:t>vuestro amor</a:t>
            </a:r>
            <a:r>
              <a:rPr lang="es-ES" sz="2400" dirty="0">
                <a:latin typeface="Calibri"/>
              </a:rPr>
              <a:t> y de vuestra constancia en la esperanza en nuestro Señor Jesucristo. </a:t>
            </a:r>
          </a:p>
        </p:txBody>
      </p:sp>
    </p:spTree>
    <p:extLst>
      <p:ext uri="{BB962C8B-B14F-4D97-AF65-F5344CB8AC3E}">
        <p14:creationId xmlns:p14="http://schemas.microsoft.com/office/powerpoint/2010/main" val="316588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171A3-9765-EC91-63CD-8319FDB8F57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C4E411C-BB1D-4F16-4499-8B0D3D4F498A}"/>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0F65B232-3311-25B5-DA46-EBA57A0198C0}"/>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24485B98-CB5D-7BCA-A759-1335276EA4D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7616263D-EF6E-F853-1C78-CD5EB6EF6E18}"/>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66A79794-6B13-07D7-1061-33CD4A58EA7F}"/>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A38E5ED0-46FB-DED4-5DF1-EA42F71492AC}"/>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0FC5D16A-2C33-5AEE-9CE1-8B8DB67BA853}"/>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474E78B7-48B4-D7DC-EE5F-4231272EC17B}"/>
              </a:ext>
            </a:extLst>
          </p:cNvPr>
          <p:cNvSpPr txBox="1"/>
          <p:nvPr/>
        </p:nvSpPr>
        <p:spPr>
          <a:xfrm>
            <a:off x="179512"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Tesalonicenses 1:3</a:t>
            </a:r>
          </a:p>
        </p:txBody>
      </p:sp>
      <p:sp>
        <p:nvSpPr>
          <p:cNvPr id="7" name="2 CuadroTexto">
            <a:extLst>
              <a:ext uri="{FF2B5EF4-FFF2-40B4-BE49-F238E27FC236}">
                <a16:creationId xmlns:a16="http://schemas.microsoft.com/office/drawing/2014/main" id="{C72215C0-05D7-48B3-2291-6E53A30D188A}"/>
              </a:ext>
            </a:extLst>
          </p:cNvPr>
          <p:cNvSpPr txBox="1"/>
          <p:nvPr/>
        </p:nvSpPr>
        <p:spPr>
          <a:xfrm>
            <a:off x="179512" y="3703349"/>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Acordándonos sin cesar delante del Dios y Padre nuestro de la obra de </a:t>
            </a:r>
            <a:r>
              <a:rPr lang="es-ES" sz="2400" u="sng" dirty="0">
                <a:solidFill>
                  <a:srgbClr val="FFFF00"/>
                </a:solidFill>
                <a:latin typeface="Calibri"/>
              </a:rPr>
              <a:t>vuestra fe</a:t>
            </a:r>
            <a:r>
              <a:rPr lang="es-ES" sz="2400" dirty="0">
                <a:latin typeface="Calibri"/>
              </a:rPr>
              <a:t>, </a:t>
            </a:r>
            <a:r>
              <a:rPr lang="es-ES" sz="2400" dirty="0">
                <a:solidFill>
                  <a:srgbClr val="00B0F0"/>
                </a:solidFill>
                <a:latin typeface="Calibri"/>
              </a:rPr>
              <a:t>del trabajo de </a:t>
            </a:r>
            <a:r>
              <a:rPr lang="es-ES" sz="2400" u="sng" dirty="0">
                <a:solidFill>
                  <a:srgbClr val="00B0F0"/>
                </a:solidFill>
                <a:latin typeface="Calibri"/>
              </a:rPr>
              <a:t>vuestro amor</a:t>
            </a:r>
            <a:r>
              <a:rPr lang="es-ES" sz="2400" dirty="0">
                <a:latin typeface="Calibri"/>
              </a:rPr>
              <a:t> </a:t>
            </a:r>
            <a:r>
              <a:rPr lang="es-ES" sz="2400" dirty="0">
                <a:solidFill>
                  <a:srgbClr val="FFFF00"/>
                </a:solidFill>
                <a:latin typeface="Calibri"/>
              </a:rPr>
              <a:t>y de vuestra constancia en </a:t>
            </a:r>
            <a:r>
              <a:rPr lang="es-ES" sz="2400" u="sng" dirty="0">
                <a:solidFill>
                  <a:srgbClr val="FFFF00"/>
                </a:solidFill>
                <a:latin typeface="Calibri"/>
              </a:rPr>
              <a:t>la esperanza</a:t>
            </a:r>
            <a:r>
              <a:rPr lang="es-ES" sz="2400" dirty="0">
                <a:solidFill>
                  <a:srgbClr val="FFFF00"/>
                </a:solidFill>
                <a:latin typeface="Calibri"/>
              </a:rPr>
              <a:t> en nuestro Señor Jesucristo. </a:t>
            </a:r>
          </a:p>
        </p:txBody>
      </p:sp>
      <p:sp>
        <p:nvSpPr>
          <p:cNvPr id="8" name="1 CuadroTexto">
            <a:extLst>
              <a:ext uri="{FF2B5EF4-FFF2-40B4-BE49-F238E27FC236}">
                <a16:creationId xmlns:a16="http://schemas.microsoft.com/office/drawing/2014/main" id="{EDDA09F4-EDD9-BF0F-28D9-D17E89EDBDF2}"/>
              </a:ext>
            </a:extLst>
          </p:cNvPr>
          <p:cNvSpPr txBox="1"/>
          <p:nvPr/>
        </p:nvSpPr>
        <p:spPr>
          <a:xfrm>
            <a:off x="2195736" y="55471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13:13</a:t>
            </a:r>
          </a:p>
        </p:txBody>
      </p:sp>
      <p:sp>
        <p:nvSpPr>
          <p:cNvPr id="9" name="2 CuadroTexto">
            <a:extLst>
              <a:ext uri="{FF2B5EF4-FFF2-40B4-BE49-F238E27FC236}">
                <a16:creationId xmlns:a16="http://schemas.microsoft.com/office/drawing/2014/main" id="{170B5338-032D-08E3-7574-E99765051710}"/>
              </a:ext>
            </a:extLst>
          </p:cNvPr>
          <p:cNvSpPr txBox="1"/>
          <p:nvPr/>
        </p:nvSpPr>
        <p:spPr>
          <a:xfrm>
            <a:off x="0" y="6101193"/>
            <a:ext cx="903649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ahora permanecen la fe, la esperanza y el amor, estos tres; pero el mayor de ellos es el amor.</a:t>
            </a:r>
          </a:p>
        </p:txBody>
      </p:sp>
    </p:spTree>
    <p:extLst>
      <p:ext uri="{BB962C8B-B14F-4D97-AF65-F5344CB8AC3E}">
        <p14:creationId xmlns:p14="http://schemas.microsoft.com/office/powerpoint/2010/main" val="35943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06481-FFED-A792-E934-B2E830406E9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FD47C99-EBD0-7733-FA0A-35203FE3C91B}"/>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A5E249C9-1A25-3970-4573-0332CB7951EE}"/>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BEFB1AE4-982E-9599-6B5E-BF09748C98F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7B3B0979-8307-8D66-8941-B70BA20AB18B}"/>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A6F09567-C8F6-0610-1718-174A0A2F68A5}"/>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0BB4EAD8-0C81-5F6A-231C-C9F123F63B2F}"/>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F5D97FD1-19C7-D9B4-AF39-2880FE9D684C}"/>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66EC23D2-D6DF-0FB8-46FD-0E9C6DF1B1F8}"/>
              </a:ext>
            </a:extLst>
          </p:cNvPr>
          <p:cNvSpPr txBox="1"/>
          <p:nvPr/>
        </p:nvSpPr>
        <p:spPr>
          <a:xfrm>
            <a:off x="179512"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1 Tesalonicenses 1:3</a:t>
            </a:r>
          </a:p>
        </p:txBody>
      </p:sp>
      <p:sp>
        <p:nvSpPr>
          <p:cNvPr id="7" name="2 CuadroTexto">
            <a:extLst>
              <a:ext uri="{FF2B5EF4-FFF2-40B4-BE49-F238E27FC236}">
                <a16:creationId xmlns:a16="http://schemas.microsoft.com/office/drawing/2014/main" id="{C28D8043-3E6F-673A-DC3E-D1C9E70DCF06}"/>
              </a:ext>
            </a:extLst>
          </p:cNvPr>
          <p:cNvSpPr txBox="1"/>
          <p:nvPr/>
        </p:nvSpPr>
        <p:spPr>
          <a:xfrm>
            <a:off x="179512" y="3703349"/>
            <a:ext cx="424847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Acordándonos sin cesar delante del Dios y Padre nuestro de la obra de </a:t>
            </a:r>
            <a:r>
              <a:rPr lang="es-ES" sz="2400" u="sng" dirty="0">
                <a:solidFill>
                  <a:srgbClr val="FFFF00"/>
                </a:solidFill>
                <a:latin typeface="Calibri"/>
              </a:rPr>
              <a:t>vuestra fe</a:t>
            </a:r>
            <a:r>
              <a:rPr lang="es-ES" sz="2400" dirty="0">
                <a:latin typeface="Calibri"/>
              </a:rPr>
              <a:t>, </a:t>
            </a:r>
            <a:r>
              <a:rPr lang="es-ES" sz="2400" dirty="0">
                <a:solidFill>
                  <a:srgbClr val="00B0F0"/>
                </a:solidFill>
                <a:latin typeface="Calibri"/>
              </a:rPr>
              <a:t>del trabajo de </a:t>
            </a:r>
            <a:r>
              <a:rPr lang="es-ES" sz="2400" u="sng" dirty="0">
                <a:solidFill>
                  <a:srgbClr val="00B0F0"/>
                </a:solidFill>
                <a:latin typeface="Calibri"/>
              </a:rPr>
              <a:t>vuestro amor</a:t>
            </a:r>
            <a:r>
              <a:rPr lang="es-ES" sz="2400" dirty="0">
                <a:latin typeface="Calibri"/>
              </a:rPr>
              <a:t> </a:t>
            </a:r>
            <a:r>
              <a:rPr lang="es-ES" sz="2400" dirty="0">
                <a:solidFill>
                  <a:srgbClr val="FFFF00"/>
                </a:solidFill>
                <a:latin typeface="Calibri"/>
              </a:rPr>
              <a:t>y de vuestra constancia en </a:t>
            </a:r>
            <a:r>
              <a:rPr lang="es-ES" sz="2400" u="sng" dirty="0">
                <a:solidFill>
                  <a:srgbClr val="FFFF00"/>
                </a:solidFill>
                <a:latin typeface="Calibri"/>
              </a:rPr>
              <a:t>la esperanza</a:t>
            </a:r>
            <a:r>
              <a:rPr lang="es-ES" sz="2400" dirty="0">
                <a:solidFill>
                  <a:srgbClr val="FFFF00"/>
                </a:solidFill>
                <a:latin typeface="Calibri"/>
              </a:rPr>
              <a:t> en nuestro Señor Jesucristo. </a:t>
            </a:r>
          </a:p>
        </p:txBody>
      </p:sp>
      <p:sp>
        <p:nvSpPr>
          <p:cNvPr id="8" name="1 CuadroTexto">
            <a:extLst>
              <a:ext uri="{FF2B5EF4-FFF2-40B4-BE49-F238E27FC236}">
                <a16:creationId xmlns:a16="http://schemas.microsoft.com/office/drawing/2014/main" id="{D0F55B3B-7489-9A76-2B8F-7E5A95B628AF}"/>
              </a:ext>
            </a:extLst>
          </p:cNvPr>
          <p:cNvSpPr txBox="1"/>
          <p:nvPr/>
        </p:nvSpPr>
        <p:spPr>
          <a:xfrm>
            <a:off x="2195736" y="55471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13:13</a:t>
            </a:r>
          </a:p>
        </p:txBody>
      </p:sp>
      <p:sp>
        <p:nvSpPr>
          <p:cNvPr id="9" name="2 CuadroTexto">
            <a:extLst>
              <a:ext uri="{FF2B5EF4-FFF2-40B4-BE49-F238E27FC236}">
                <a16:creationId xmlns:a16="http://schemas.microsoft.com/office/drawing/2014/main" id="{3C7D04FB-6E27-BA58-274D-1417D4FF6E39}"/>
              </a:ext>
            </a:extLst>
          </p:cNvPr>
          <p:cNvSpPr txBox="1"/>
          <p:nvPr/>
        </p:nvSpPr>
        <p:spPr>
          <a:xfrm>
            <a:off x="0" y="6101193"/>
            <a:ext cx="903649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ahora permanecen </a:t>
            </a:r>
            <a:r>
              <a:rPr lang="es-ES" sz="2400" u="sng" dirty="0">
                <a:solidFill>
                  <a:srgbClr val="FFFF00"/>
                </a:solidFill>
                <a:latin typeface="Calibri"/>
              </a:rPr>
              <a:t>la fe, la esperanza y el amor</a:t>
            </a:r>
            <a:r>
              <a:rPr lang="es-ES" sz="2400" dirty="0">
                <a:solidFill>
                  <a:srgbClr val="FFFF00"/>
                </a:solidFill>
                <a:latin typeface="Calibri"/>
              </a:rPr>
              <a:t>, estos tres</a:t>
            </a:r>
            <a:r>
              <a:rPr lang="es-ES" sz="2400" dirty="0">
                <a:latin typeface="Calibri"/>
              </a:rPr>
              <a:t>; pero el mayor de ellos es el amor.</a:t>
            </a:r>
          </a:p>
        </p:txBody>
      </p:sp>
      <p:sp>
        <p:nvSpPr>
          <p:cNvPr id="11" name="TextBox 10">
            <a:extLst>
              <a:ext uri="{FF2B5EF4-FFF2-40B4-BE49-F238E27FC236}">
                <a16:creationId xmlns:a16="http://schemas.microsoft.com/office/drawing/2014/main" id="{720BA7F9-9CA3-F958-A5A4-E1A7D00A6C45}"/>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9C655780-4C44-116C-2DE1-735295C631C6}"/>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1C0563B8-88CB-6F1E-9975-F83A8EDD880B}"/>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Tree>
    <p:extLst>
      <p:ext uri="{BB962C8B-B14F-4D97-AF65-F5344CB8AC3E}">
        <p14:creationId xmlns:p14="http://schemas.microsoft.com/office/powerpoint/2010/main" val="65199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646E9-79DB-DAAD-11E2-1A9ADFF3FBF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9F233B0-4862-67CD-490D-1B4880BFF9D1}"/>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065D5CF8-C98D-3A23-4F11-4608590C0594}"/>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2C2BC335-37FF-D5C8-99D4-DD18031CF48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AED2E802-CC90-DC0B-0FD7-0840A55B7933}"/>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0FB887E9-219D-42C4-D424-48E978721B7C}"/>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FFF96372-0E2D-0ACC-C717-85359F813569}"/>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629CC24F-CF86-D9F8-AA73-BFDA072757B0}"/>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08DBA19F-3B84-E2C8-6CA9-367FC90CE846}"/>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55DD26A3-A557-854F-4393-D8B3763C7390}"/>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de tal manera amó Dios al mundo, que ha dado a su Hijo unigénito, para que todo aquel que en él cree, no se pierda, mas tenga vida eterna.</a:t>
            </a:r>
          </a:p>
        </p:txBody>
      </p:sp>
      <p:sp>
        <p:nvSpPr>
          <p:cNvPr id="8" name="1 CuadroTexto">
            <a:extLst>
              <a:ext uri="{FF2B5EF4-FFF2-40B4-BE49-F238E27FC236}">
                <a16:creationId xmlns:a16="http://schemas.microsoft.com/office/drawing/2014/main" id="{832AEE57-E526-EF27-1E8C-C0DBB00F0A00}"/>
              </a:ext>
            </a:extLst>
          </p:cNvPr>
          <p:cNvSpPr txBox="1"/>
          <p:nvPr/>
        </p:nvSpPr>
        <p:spPr>
          <a:xfrm>
            <a:off x="2195736" y="55471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13:13</a:t>
            </a:r>
          </a:p>
        </p:txBody>
      </p:sp>
      <p:sp>
        <p:nvSpPr>
          <p:cNvPr id="9" name="2 CuadroTexto">
            <a:extLst>
              <a:ext uri="{FF2B5EF4-FFF2-40B4-BE49-F238E27FC236}">
                <a16:creationId xmlns:a16="http://schemas.microsoft.com/office/drawing/2014/main" id="{C1A1360F-DED3-83FA-A97A-CA49283D9A4E}"/>
              </a:ext>
            </a:extLst>
          </p:cNvPr>
          <p:cNvSpPr txBox="1"/>
          <p:nvPr/>
        </p:nvSpPr>
        <p:spPr>
          <a:xfrm>
            <a:off x="0" y="6101193"/>
            <a:ext cx="903649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ahora permanecen </a:t>
            </a:r>
            <a:r>
              <a:rPr lang="es-ES" sz="2400" u="sng" dirty="0">
                <a:solidFill>
                  <a:srgbClr val="FFFF00"/>
                </a:solidFill>
                <a:latin typeface="Calibri"/>
              </a:rPr>
              <a:t>la fe, la esperanza y el amor</a:t>
            </a:r>
            <a:r>
              <a:rPr lang="es-ES" sz="2400" dirty="0">
                <a:solidFill>
                  <a:srgbClr val="FFFF00"/>
                </a:solidFill>
                <a:latin typeface="Calibri"/>
              </a:rPr>
              <a:t>, estos tres</a:t>
            </a:r>
            <a:r>
              <a:rPr lang="es-ES" sz="2400" dirty="0">
                <a:latin typeface="Calibri"/>
              </a:rPr>
              <a:t>; pero el mayor de ellos es el amor.</a:t>
            </a:r>
          </a:p>
        </p:txBody>
      </p:sp>
      <p:sp>
        <p:nvSpPr>
          <p:cNvPr id="11" name="TextBox 10">
            <a:extLst>
              <a:ext uri="{FF2B5EF4-FFF2-40B4-BE49-F238E27FC236}">
                <a16:creationId xmlns:a16="http://schemas.microsoft.com/office/drawing/2014/main" id="{6035C4EE-FBB0-31BD-129A-016A3C58E29B}"/>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B57DBFCA-7CA2-9A15-9D7E-3DC5B0A8F7CD}"/>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3D6FFB9A-72FB-B601-BA54-3476192805B1}"/>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Tree>
    <p:extLst>
      <p:ext uri="{BB962C8B-B14F-4D97-AF65-F5344CB8AC3E}">
        <p14:creationId xmlns:p14="http://schemas.microsoft.com/office/powerpoint/2010/main" val="41973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16D7-EC77-2E9E-2B73-ED61C5F47D9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1C8CCB1-F501-8F1C-2613-42EB9A0B23F2}"/>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5372759E-D9B3-F319-CC0A-B057076393FC}"/>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5FDD6004-4D6A-FF77-0058-A721BFB6F87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6CF74398-C782-BDC7-804D-6D12A0AEFECB}"/>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DBF3BC59-733C-A654-7232-4C9684853F09}"/>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72CE748C-EFF4-8606-962D-567E8E727135}"/>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AA5A4EBA-AF39-1081-6093-B235E1802622}"/>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B5AD7E93-7F94-039C-9254-77CE87D34F64}"/>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0C1C82F8-BD30-6DE2-F22C-F19835539245}"/>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para que todo aquel que en él cree, no se pierda, mas tenga vida eterna.</a:t>
            </a:r>
          </a:p>
        </p:txBody>
      </p:sp>
      <p:sp>
        <p:nvSpPr>
          <p:cNvPr id="8" name="1 CuadroTexto">
            <a:extLst>
              <a:ext uri="{FF2B5EF4-FFF2-40B4-BE49-F238E27FC236}">
                <a16:creationId xmlns:a16="http://schemas.microsoft.com/office/drawing/2014/main" id="{30600BB2-4E05-E951-1398-5D2AFF1ABCE6}"/>
              </a:ext>
            </a:extLst>
          </p:cNvPr>
          <p:cNvSpPr txBox="1"/>
          <p:nvPr/>
        </p:nvSpPr>
        <p:spPr>
          <a:xfrm>
            <a:off x="2195736" y="55471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13:13</a:t>
            </a:r>
          </a:p>
        </p:txBody>
      </p:sp>
      <p:sp>
        <p:nvSpPr>
          <p:cNvPr id="9" name="2 CuadroTexto">
            <a:extLst>
              <a:ext uri="{FF2B5EF4-FFF2-40B4-BE49-F238E27FC236}">
                <a16:creationId xmlns:a16="http://schemas.microsoft.com/office/drawing/2014/main" id="{80A87EB6-CEB9-EA01-4EFE-FEB9F02C9D4A}"/>
              </a:ext>
            </a:extLst>
          </p:cNvPr>
          <p:cNvSpPr txBox="1"/>
          <p:nvPr/>
        </p:nvSpPr>
        <p:spPr>
          <a:xfrm>
            <a:off x="0" y="6101193"/>
            <a:ext cx="903649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ahora permanecen </a:t>
            </a:r>
            <a:r>
              <a:rPr lang="es-ES" sz="2400" u="sng" dirty="0">
                <a:solidFill>
                  <a:srgbClr val="FFFF00"/>
                </a:solidFill>
                <a:latin typeface="Calibri"/>
              </a:rPr>
              <a:t>la fe, la esperanza y el amor</a:t>
            </a:r>
            <a:r>
              <a:rPr lang="es-ES" sz="2400" dirty="0">
                <a:solidFill>
                  <a:srgbClr val="FFFF00"/>
                </a:solidFill>
                <a:latin typeface="Calibri"/>
              </a:rPr>
              <a:t>, estos tres</a:t>
            </a:r>
            <a:r>
              <a:rPr lang="es-ES" sz="2400" dirty="0">
                <a:latin typeface="Calibri"/>
              </a:rPr>
              <a:t>; pero el mayor de ellos es el amor.</a:t>
            </a:r>
          </a:p>
        </p:txBody>
      </p:sp>
      <p:sp>
        <p:nvSpPr>
          <p:cNvPr id="11" name="TextBox 10">
            <a:extLst>
              <a:ext uri="{FF2B5EF4-FFF2-40B4-BE49-F238E27FC236}">
                <a16:creationId xmlns:a16="http://schemas.microsoft.com/office/drawing/2014/main" id="{B135E495-6720-E545-A0D7-D34950EDDD43}"/>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6F8BCF16-622A-C3ED-0997-332FBD62F2BE}"/>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B9F8A3BC-3A9B-C1B2-236A-0F566994456A}"/>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8" name="2 CuadroTexto">
            <a:extLst>
              <a:ext uri="{FF2B5EF4-FFF2-40B4-BE49-F238E27FC236}">
                <a16:creationId xmlns:a16="http://schemas.microsoft.com/office/drawing/2014/main" id="{AB18F14C-900A-9615-6195-E365A6CC9006}"/>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4 Pero Dios, que es rico en misericordia, por su gran amor con que nos amó, 5 aun estando nosotros muertos en pecados, nos dio vida juntamente con Cristo (por gracia sois salvos). 8 Porque por gracia sois salvos por medio de la fe; y esto no de vosotros, pues es don de Dios. </a:t>
            </a:r>
          </a:p>
        </p:txBody>
      </p:sp>
      <p:sp>
        <p:nvSpPr>
          <p:cNvPr id="19" name="1 CuadroTexto">
            <a:extLst>
              <a:ext uri="{FF2B5EF4-FFF2-40B4-BE49-F238E27FC236}">
                <a16:creationId xmlns:a16="http://schemas.microsoft.com/office/drawing/2014/main" id="{629BBCA4-660A-5E04-EC7B-23546A7658EA}"/>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Tree>
    <p:extLst>
      <p:ext uri="{BB962C8B-B14F-4D97-AF65-F5344CB8AC3E}">
        <p14:creationId xmlns:p14="http://schemas.microsoft.com/office/powerpoint/2010/main" val="30380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DA34B-5C35-AF10-0E66-715B0FB876C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07005E0-9362-F69A-144F-CA0DF44B77B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D66888E-3297-6087-690E-EF1BE30682A0}"/>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dirty="0">
                <a:latin typeface="Calibri"/>
              </a:rPr>
              <a:t>. </a:t>
            </a:r>
          </a:p>
        </p:txBody>
      </p:sp>
      <p:sp>
        <p:nvSpPr>
          <p:cNvPr id="2" name="TextBox 1">
            <a:extLst>
              <a:ext uri="{FF2B5EF4-FFF2-40B4-BE49-F238E27FC236}">
                <a16:creationId xmlns:a16="http://schemas.microsoft.com/office/drawing/2014/main" id="{ACF9CB35-A3F8-CFE5-57E7-573A2B028C7A}"/>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3F2CEE31-365D-B600-4F5E-DA5C0821CCD9}"/>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1 CuadroTexto">
            <a:extLst>
              <a:ext uri="{FF2B5EF4-FFF2-40B4-BE49-F238E27FC236}">
                <a16:creationId xmlns:a16="http://schemas.microsoft.com/office/drawing/2014/main" id="{8B63AE26-147C-FA7B-BF0B-91D2C39CB8AE}"/>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Éxodo 28:29</a:t>
            </a:r>
          </a:p>
        </p:txBody>
      </p:sp>
      <p:sp>
        <p:nvSpPr>
          <p:cNvPr id="7" name="2 CuadroTexto">
            <a:extLst>
              <a:ext uri="{FF2B5EF4-FFF2-40B4-BE49-F238E27FC236}">
                <a16:creationId xmlns:a16="http://schemas.microsoft.com/office/drawing/2014/main" id="{D63C06DD-7686-C1FF-F37A-D0EFCFF3EB4C}"/>
              </a:ext>
            </a:extLst>
          </p:cNvPr>
          <p:cNvSpPr txBox="1"/>
          <p:nvPr/>
        </p:nvSpPr>
        <p:spPr>
          <a:xfrm>
            <a:off x="179512" y="1564689"/>
            <a:ext cx="412014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llevará Aarón los nombres de los hijos de Israel en el pectoral del juicio sobre su corazón, cuando entre en el santuario, por memorial delante de Jehová continuamente.</a:t>
            </a:r>
          </a:p>
        </p:txBody>
      </p:sp>
    </p:spTree>
    <p:extLst>
      <p:ext uri="{BB962C8B-B14F-4D97-AF65-F5344CB8AC3E}">
        <p14:creationId xmlns:p14="http://schemas.microsoft.com/office/powerpoint/2010/main" val="20911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81553-899D-786C-C246-FC76578CCF0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54E8545-F3F8-3014-2E2A-21C50B620BA7}"/>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F714C26F-7B8A-20D9-71A6-EB13DF16D4D4}"/>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73323F05-1572-F38C-D893-8C2075373C6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31CFACCF-A3D5-40EF-56C8-D7D0095D4264}"/>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4883767F-C3A1-3F6D-55BE-1B5D9457805B}"/>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1C5B0CE9-B161-FAD0-2B9F-CCC3E321973A}"/>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FB031E95-6D33-8FB3-4821-C4E52B66F8AE}"/>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E2D2D774-83C0-C906-28CE-00C13837D093}"/>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E0A9B8A7-6615-D595-4CCF-43E0F5918251}"/>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para que todo aquel que en él cree, no se pierda, mas tenga vida eterna.</a:t>
            </a:r>
          </a:p>
        </p:txBody>
      </p:sp>
      <p:sp>
        <p:nvSpPr>
          <p:cNvPr id="8" name="1 CuadroTexto">
            <a:extLst>
              <a:ext uri="{FF2B5EF4-FFF2-40B4-BE49-F238E27FC236}">
                <a16:creationId xmlns:a16="http://schemas.microsoft.com/office/drawing/2014/main" id="{BE8DF055-55BC-1549-AC8F-CC139B66978C}"/>
              </a:ext>
            </a:extLst>
          </p:cNvPr>
          <p:cNvSpPr txBox="1"/>
          <p:nvPr/>
        </p:nvSpPr>
        <p:spPr>
          <a:xfrm>
            <a:off x="2195736" y="55471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13:13</a:t>
            </a:r>
          </a:p>
        </p:txBody>
      </p:sp>
      <p:sp>
        <p:nvSpPr>
          <p:cNvPr id="9" name="2 CuadroTexto">
            <a:extLst>
              <a:ext uri="{FF2B5EF4-FFF2-40B4-BE49-F238E27FC236}">
                <a16:creationId xmlns:a16="http://schemas.microsoft.com/office/drawing/2014/main" id="{FA521427-CBE9-B5E5-AA64-3175A3B136E9}"/>
              </a:ext>
            </a:extLst>
          </p:cNvPr>
          <p:cNvSpPr txBox="1"/>
          <p:nvPr/>
        </p:nvSpPr>
        <p:spPr>
          <a:xfrm>
            <a:off x="0" y="6101193"/>
            <a:ext cx="903649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ahora permanecen </a:t>
            </a:r>
            <a:r>
              <a:rPr lang="es-ES" sz="2400" u="sng" dirty="0">
                <a:solidFill>
                  <a:srgbClr val="FFFF00"/>
                </a:solidFill>
                <a:latin typeface="Calibri"/>
              </a:rPr>
              <a:t>la fe, la esperanza y el amor</a:t>
            </a:r>
            <a:r>
              <a:rPr lang="es-ES" sz="2400" dirty="0">
                <a:solidFill>
                  <a:srgbClr val="FFFF00"/>
                </a:solidFill>
                <a:latin typeface="Calibri"/>
              </a:rPr>
              <a:t>, estos tres</a:t>
            </a:r>
            <a:r>
              <a:rPr lang="es-ES" sz="2400" dirty="0">
                <a:latin typeface="Calibri"/>
              </a:rPr>
              <a:t>; pero el mayor de ellos es el amor.</a:t>
            </a:r>
          </a:p>
        </p:txBody>
      </p:sp>
      <p:sp>
        <p:nvSpPr>
          <p:cNvPr id="11" name="TextBox 10">
            <a:extLst>
              <a:ext uri="{FF2B5EF4-FFF2-40B4-BE49-F238E27FC236}">
                <a16:creationId xmlns:a16="http://schemas.microsoft.com/office/drawing/2014/main" id="{86745138-1B5E-370E-A8E6-CF019FEECF11}"/>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9AAD92D5-E6E6-C7BC-67C7-7640C247361B}"/>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F17E725A-1622-506F-0F3F-3E8E02EAE011}"/>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8" name="2 CuadroTexto">
            <a:extLst>
              <a:ext uri="{FF2B5EF4-FFF2-40B4-BE49-F238E27FC236}">
                <a16:creationId xmlns:a16="http://schemas.microsoft.com/office/drawing/2014/main" id="{7F58677B-6943-008D-BFE9-0C47CF534494}"/>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4 Pero Dios, que es rico en misericordia, por su gran amor con que nos amó, </a:t>
            </a:r>
            <a:r>
              <a:rPr lang="es-ES" sz="2300" dirty="0">
                <a:latin typeface="Calibri"/>
              </a:rPr>
              <a:t>5 aun estando nosotros muertos en pecados, nos dio vida juntamente con Cristo (por gracia sois salvos). 8 Porque por gracia sois salvos por medio de la fe; y esto no de vosotros, pues es don de Dios. </a:t>
            </a:r>
          </a:p>
        </p:txBody>
      </p:sp>
      <p:cxnSp>
        <p:nvCxnSpPr>
          <p:cNvPr id="20" name="Straight Arrow Connector 19">
            <a:extLst>
              <a:ext uri="{FF2B5EF4-FFF2-40B4-BE49-F238E27FC236}">
                <a16:creationId xmlns:a16="http://schemas.microsoft.com/office/drawing/2014/main" id="{3E4B0000-D5AB-5394-D75F-36343C898685}"/>
              </a:ext>
            </a:extLst>
          </p:cNvPr>
          <p:cNvCxnSpPr>
            <a:cxnSpLocks/>
          </p:cNvCxnSpPr>
          <p:nvPr/>
        </p:nvCxnSpPr>
        <p:spPr>
          <a:xfrm flipV="1">
            <a:off x="4281177" y="3467729"/>
            <a:ext cx="2163031" cy="37546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1 CuadroTexto">
            <a:extLst>
              <a:ext uri="{FF2B5EF4-FFF2-40B4-BE49-F238E27FC236}">
                <a16:creationId xmlns:a16="http://schemas.microsoft.com/office/drawing/2014/main" id="{178CD717-22E2-A610-6FEB-2B51E6C455A8}"/>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Tree>
    <p:extLst>
      <p:ext uri="{BB962C8B-B14F-4D97-AF65-F5344CB8AC3E}">
        <p14:creationId xmlns:p14="http://schemas.microsoft.com/office/powerpoint/2010/main" val="292968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8AB45-EEE8-3685-6EE5-E064D4878AF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F8C9700-E775-AF61-B862-5769573B0FB2}"/>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A20533CE-CE27-86AF-A758-38CE96894BBA}"/>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61FE2263-C9C9-AB7F-364C-108A1FA386E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76DBEC62-619A-98BC-9A6E-C319065B865D}"/>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78659405-B401-8681-7E54-BC74CD87AA80}"/>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D9A38E38-C3DF-4F32-28CF-99AEFE500D51}"/>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24865E75-A372-819E-2CA9-A1FC0A24D79C}"/>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AF3EC555-9009-EB62-EF7E-7C7FE99F637E}"/>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FBD7E14C-36BD-09C3-64D7-805D825D1D9B}"/>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a:t>
            </a:r>
            <a:r>
              <a:rPr lang="es-ES" sz="2400" dirty="0">
                <a:solidFill>
                  <a:srgbClr val="00B0F0"/>
                </a:solidFill>
                <a:latin typeface="Calibri"/>
              </a:rPr>
              <a:t>para que todo aquel que </a:t>
            </a:r>
            <a:r>
              <a:rPr lang="es-ES" sz="2400" u="sng" dirty="0">
                <a:solidFill>
                  <a:srgbClr val="00B0F0"/>
                </a:solidFill>
                <a:latin typeface="Calibri"/>
              </a:rPr>
              <a:t>en él cree</a:t>
            </a:r>
            <a:r>
              <a:rPr lang="es-ES" sz="2400" dirty="0">
                <a:solidFill>
                  <a:srgbClr val="00B0F0"/>
                </a:solidFill>
                <a:latin typeface="Calibri"/>
              </a:rPr>
              <a:t>,</a:t>
            </a:r>
            <a:r>
              <a:rPr lang="es-ES" sz="2400" dirty="0">
                <a:latin typeface="Calibri"/>
              </a:rPr>
              <a:t> no se pierda, mas tenga vida eterna.</a:t>
            </a:r>
          </a:p>
        </p:txBody>
      </p:sp>
      <p:sp>
        <p:nvSpPr>
          <p:cNvPr id="8" name="1 CuadroTexto">
            <a:extLst>
              <a:ext uri="{FF2B5EF4-FFF2-40B4-BE49-F238E27FC236}">
                <a16:creationId xmlns:a16="http://schemas.microsoft.com/office/drawing/2014/main" id="{A6A538F7-380C-0915-3D1D-02326345F788}"/>
              </a:ext>
            </a:extLst>
          </p:cNvPr>
          <p:cNvSpPr txBox="1"/>
          <p:nvPr/>
        </p:nvSpPr>
        <p:spPr>
          <a:xfrm>
            <a:off x="2195736" y="55471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13:13</a:t>
            </a:r>
          </a:p>
        </p:txBody>
      </p:sp>
      <p:sp>
        <p:nvSpPr>
          <p:cNvPr id="9" name="2 CuadroTexto">
            <a:extLst>
              <a:ext uri="{FF2B5EF4-FFF2-40B4-BE49-F238E27FC236}">
                <a16:creationId xmlns:a16="http://schemas.microsoft.com/office/drawing/2014/main" id="{3836A7A5-649D-9A4F-17D1-11DF8285D0E8}"/>
              </a:ext>
            </a:extLst>
          </p:cNvPr>
          <p:cNvSpPr txBox="1"/>
          <p:nvPr/>
        </p:nvSpPr>
        <p:spPr>
          <a:xfrm>
            <a:off x="0" y="6101193"/>
            <a:ext cx="903649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ahora permanecen </a:t>
            </a:r>
            <a:r>
              <a:rPr lang="es-ES" sz="2400" u="sng" dirty="0">
                <a:solidFill>
                  <a:srgbClr val="FFFF00"/>
                </a:solidFill>
                <a:latin typeface="Calibri"/>
              </a:rPr>
              <a:t>la fe, la esperanza y el amor</a:t>
            </a:r>
            <a:r>
              <a:rPr lang="es-ES" sz="2400" dirty="0">
                <a:solidFill>
                  <a:srgbClr val="FFFF00"/>
                </a:solidFill>
                <a:latin typeface="Calibri"/>
              </a:rPr>
              <a:t>, estos tres</a:t>
            </a:r>
            <a:r>
              <a:rPr lang="es-ES" sz="2400" dirty="0">
                <a:latin typeface="Calibri"/>
              </a:rPr>
              <a:t>; pero el mayor de ellos es el amor.</a:t>
            </a:r>
          </a:p>
        </p:txBody>
      </p:sp>
      <p:sp>
        <p:nvSpPr>
          <p:cNvPr id="11" name="TextBox 10">
            <a:extLst>
              <a:ext uri="{FF2B5EF4-FFF2-40B4-BE49-F238E27FC236}">
                <a16:creationId xmlns:a16="http://schemas.microsoft.com/office/drawing/2014/main" id="{D154ABFA-2819-2E74-27DD-2B9D72CE9D93}"/>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FBDEB224-7342-983C-058A-EB518EC49DBE}"/>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47232A51-B05E-FB96-4954-7A6E3BBFDD25}"/>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8" name="2 CuadroTexto">
            <a:extLst>
              <a:ext uri="{FF2B5EF4-FFF2-40B4-BE49-F238E27FC236}">
                <a16:creationId xmlns:a16="http://schemas.microsoft.com/office/drawing/2014/main" id="{3B142226-57C4-CDDC-18A3-64A9CA079FC9}"/>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4 Pero Dios, que es rico en misericordia, por su gran amor con que nos amó, </a:t>
            </a:r>
            <a:r>
              <a:rPr lang="es-ES" sz="2300" dirty="0">
                <a:latin typeface="Calibri"/>
              </a:rPr>
              <a:t>5 aun estando nosotros muertos en pecados, nos dio vida juntamente con Cristo (por gracia sois salvos). 8 Porque por gracia sois salvos por medio de la fe; y esto no de vosotros, pues es don de Dios. </a:t>
            </a:r>
          </a:p>
        </p:txBody>
      </p:sp>
      <p:cxnSp>
        <p:nvCxnSpPr>
          <p:cNvPr id="19" name="Straight Arrow Connector 18">
            <a:extLst>
              <a:ext uri="{FF2B5EF4-FFF2-40B4-BE49-F238E27FC236}">
                <a16:creationId xmlns:a16="http://schemas.microsoft.com/office/drawing/2014/main" id="{FECEF575-3DAE-0042-4889-10AACAD9A947}"/>
              </a:ext>
            </a:extLst>
          </p:cNvPr>
          <p:cNvCxnSpPr>
            <a:cxnSpLocks/>
          </p:cNvCxnSpPr>
          <p:nvPr/>
        </p:nvCxnSpPr>
        <p:spPr>
          <a:xfrm flipV="1">
            <a:off x="4281177" y="3467729"/>
            <a:ext cx="2163031" cy="37546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1 CuadroTexto">
            <a:extLst>
              <a:ext uri="{FF2B5EF4-FFF2-40B4-BE49-F238E27FC236}">
                <a16:creationId xmlns:a16="http://schemas.microsoft.com/office/drawing/2014/main" id="{A0AF34AF-1C3D-8DC8-2565-97080511F184}"/>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Tree>
    <p:extLst>
      <p:ext uri="{BB962C8B-B14F-4D97-AF65-F5344CB8AC3E}">
        <p14:creationId xmlns:p14="http://schemas.microsoft.com/office/powerpoint/2010/main" val="3014833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0520C-5C62-AEDD-85D1-10983C8741C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9A472E9-A220-4A39-1B54-7DB3CE5FF334}"/>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AE7FCE48-A870-F076-6318-201BB9F4EC49}"/>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FBA8898B-19A2-F66D-EC08-019248B0FBB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7D302ED3-3888-3214-985D-140A3095C8C3}"/>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115EA62B-1094-836B-FD2A-44FB9A74F88A}"/>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1E6980D6-0198-AF03-D9C6-F6C0FF678E7D}"/>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2F89B712-32A4-D2AA-4DE5-D5B1A97D6AF6}"/>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7DCD5579-B8BD-71A4-E888-A88D181ACA20}"/>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DE08246C-8C40-9FDB-457F-D1DEF22A6F33}"/>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a:t>
            </a:r>
            <a:r>
              <a:rPr lang="es-ES" sz="2400" dirty="0">
                <a:solidFill>
                  <a:srgbClr val="00B0F0"/>
                </a:solidFill>
                <a:latin typeface="Calibri"/>
              </a:rPr>
              <a:t>para que todo aquel que </a:t>
            </a:r>
            <a:r>
              <a:rPr lang="es-ES" sz="2400" u="sng" dirty="0">
                <a:solidFill>
                  <a:srgbClr val="00B0F0"/>
                </a:solidFill>
                <a:latin typeface="Calibri"/>
              </a:rPr>
              <a:t>en él cree</a:t>
            </a:r>
            <a:r>
              <a:rPr lang="es-ES" sz="2400" dirty="0">
                <a:solidFill>
                  <a:srgbClr val="00B0F0"/>
                </a:solidFill>
                <a:latin typeface="Calibri"/>
              </a:rPr>
              <a:t>,</a:t>
            </a:r>
            <a:r>
              <a:rPr lang="es-ES" sz="2400" dirty="0">
                <a:latin typeface="Calibri"/>
              </a:rPr>
              <a:t> no se pierda, mas tenga vida eterna.</a:t>
            </a:r>
          </a:p>
        </p:txBody>
      </p:sp>
      <p:sp>
        <p:nvSpPr>
          <p:cNvPr id="8" name="1 CuadroTexto">
            <a:extLst>
              <a:ext uri="{FF2B5EF4-FFF2-40B4-BE49-F238E27FC236}">
                <a16:creationId xmlns:a16="http://schemas.microsoft.com/office/drawing/2014/main" id="{61A6C186-D38E-B6B0-660F-DDE3284D531B}"/>
              </a:ext>
            </a:extLst>
          </p:cNvPr>
          <p:cNvSpPr txBox="1"/>
          <p:nvPr/>
        </p:nvSpPr>
        <p:spPr>
          <a:xfrm>
            <a:off x="2195736" y="55471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13:13</a:t>
            </a:r>
          </a:p>
        </p:txBody>
      </p:sp>
      <p:sp>
        <p:nvSpPr>
          <p:cNvPr id="9" name="2 CuadroTexto">
            <a:extLst>
              <a:ext uri="{FF2B5EF4-FFF2-40B4-BE49-F238E27FC236}">
                <a16:creationId xmlns:a16="http://schemas.microsoft.com/office/drawing/2014/main" id="{83550541-A464-0CF3-ECDD-0CB6A03EFBBE}"/>
              </a:ext>
            </a:extLst>
          </p:cNvPr>
          <p:cNvSpPr txBox="1"/>
          <p:nvPr/>
        </p:nvSpPr>
        <p:spPr>
          <a:xfrm>
            <a:off x="0" y="6101193"/>
            <a:ext cx="903649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ahora permanecen </a:t>
            </a:r>
            <a:r>
              <a:rPr lang="es-ES" sz="2400" u="sng" dirty="0">
                <a:solidFill>
                  <a:srgbClr val="FFFF00"/>
                </a:solidFill>
                <a:latin typeface="Calibri"/>
              </a:rPr>
              <a:t>la fe, la esperanza y el amor</a:t>
            </a:r>
            <a:r>
              <a:rPr lang="es-ES" sz="2400" dirty="0">
                <a:solidFill>
                  <a:srgbClr val="FFFF00"/>
                </a:solidFill>
                <a:latin typeface="Calibri"/>
              </a:rPr>
              <a:t>, estos tres</a:t>
            </a:r>
            <a:r>
              <a:rPr lang="es-ES" sz="2400" dirty="0">
                <a:latin typeface="Calibri"/>
              </a:rPr>
              <a:t>; pero el mayor de ellos es el amor.</a:t>
            </a:r>
          </a:p>
        </p:txBody>
      </p:sp>
      <p:sp>
        <p:nvSpPr>
          <p:cNvPr id="11" name="TextBox 10">
            <a:extLst>
              <a:ext uri="{FF2B5EF4-FFF2-40B4-BE49-F238E27FC236}">
                <a16:creationId xmlns:a16="http://schemas.microsoft.com/office/drawing/2014/main" id="{23F43614-75AA-F959-DA9E-E2D66FE9409F}"/>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CC06C212-A356-F2A9-E1EB-DB914A186907}"/>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800FF7F0-82F8-44A9-5CBE-93EEB7FE913A}"/>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8" name="2 CuadroTexto">
            <a:extLst>
              <a:ext uri="{FF2B5EF4-FFF2-40B4-BE49-F238E27FC236}">
                <a16:creationId xmlns:a16="http://schemas.microsoft.com/office/drawing/2014/main" id="{63FF2EF0-E1DE-530D-8D28-3AFB7079CFD1}"/>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4 Pero Dios, que es rico en misericordia, por su gran amor con que nos amó, </a:t>
            </a:r>
            <a:r>
              <a:rPr lang="es-ES" sz="2300" dirty="0">
                <a:latin typeface="Calibri"/>
              </a:rPr>
              <a:t>5 aun estando nosotros muertos en pecados, nos dio vida juntamente con Cristo (por gracia sois salvos).</a:t>
            </a:r>
            <a:r>
              <a:rPr lang="es-ES" sz="2300" dirty="0">
                <a:solidFill>
                  <a:srgbClr val="00B0F0"/>
                </a:solidFill>
                <a:latin typeface="Calibri"/>
              </a:rPr>
              <a:t> </a:t>
            </a:r>
            <a:r>
              <a:rPr lang="es-ES" sz="2300" dirty="0">
                <a:latin typeface="Calibri"/>
              </a:rPr>
              <a:t>8 </a:t>
            </a:r>
            <a:r>
              <a:rPr lang="es-ES" sz="2300" dirty="0">
                <a:solidFill>
                  <a:srgbClr val="FFFF00"/>
                </a:solidFill>
                <a:latin typeface="Calibri"/>
              </a:rPr>
              <a:t>Porque por gracia sois salvos </a:t>
            </a:r>
            <a:r>
              <a:rPr lang="es-ES" sz="2300" u="sng" dirty="0">
                <a:solidFill>
                  <a:srgbClr val="FFFF00"/>
                </a:solidFill>
                <a:latin typeface="Calibri"/>
              </a:rPr>
              <a:t>por medio de la fe</a:t>
            </a:r>
            <a:r>
              <a:rPr lang="es-ES" sz="2300" dirty="0">
                <a:solidFill>
                  <a:srgbClr val="FFFF00"/>
                </a:solidFill>
                <a:latin typeface="Calibri"/>
              </a:rPr>
              <a:t>; </a:t>
            </a:r>
            <a:r>
              <a:rPr lang="es-ES" sz="2300" dirty="0">
                <a:latin typeface="Calibri"/>
              </a:rPr>
              <a:t>y esto no de vosotros, pues es don de Dios. </a:t>
            </a:r>
          </a:p>
        </p:txBody>
      </p:sp>
      <p:cxnSp>
        <p:nvCxnSpPr>
          <p:cNvPr id="19" name="Straight Arrow Connector 18">
            <a:extLst>
              <a:ext uri="{FF2B5EF4-FFF2-40B4-BE49-F238E27FC236}">
                <a16:creationId xmlns:a16="http://schemas.microsoft.com/office/drawing/2014/main" id="{4A1D0BE8-0434-FBA9-FB0B-697232137F20}"/>
              </a:ext>
            </a:extLst>
          </p:cNvPr>
          <p:cNvCxnSpPr>
            <a:cxnSpLocks/>
          </p:cNvCxnSpPr>
          <p:nvPr/>
        </p:nvCxnSpPr>
        <p:spPr>
          <a:xfrm flipV="1">
            <a:off x="4281177" y="3467729"/>
            <a:ext cx="2163031" cy="37546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98350A2-A486-F664-0DD2-4180532899B8}"/>
              </a:ext>
            </a:extLst>
          </p:cNvPr>
          <p:cNvCxnSpPr>
            <a:cxnSpLocks/>
          </p:cNvCxnSpPr>
          <p:nvPr/>
        </p:nvCxnSpPr>
        <p:spPr>
          <a:xfrm>
            <a:off x="2987824" y="4772665"/>
            <a:ext cx="2520280" cy="5641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1 CuadroTexto">
            <a:extLst>
              <a:ext uri="{FF2B5EF4-FFF2-40B4-BE49-F238E27FC236}">
                <a16:creationId xmlns:a16="http://schemas.microsoft.com/office/drawing/2014/main" id="{8285B3FF-6B78-9197-9380-8E197EC075DA}"/>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Tree>
    <p:extLst>
      <p:ext uri="{BB962C8B-B14F-4D97-AF65-F5344CB8AC3E}">
        <p14:creationId xmlns:p14="http://schemas.microsoft.com/office/powerpoint/2010/main" val="166170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5498-AB81-8D1C-CCA1-7BBAF4302C2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45A8DD1-FCAE-5705-2E79-34CAC55201B0}"/>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1D14300C-22B5-3B7C-F484-A45A675C45B3}"/>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FB688609-DDF8-752E-923B-0F88CC9DFC6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C643D773-29A6-B5E4-60F9-6A6BC44A5032}"/>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27AC4CEB-2E7D-7E05-DF8C-D185D147FEFC}"/>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8ECB0768-5089-8539-8697-0BA50F3C2A4F}"/>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28159650-1F29-3E47-6105-E5A9C2F384A0}"/>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019065FD-8ED0-C3D0-661F-498D700B4B3C}"/>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E354F902-170D-6F2C-0E7D-2CD65A201CD9}"/>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a:t>
            </a:r>
            <a:r>
              <a:rPr lang="es-ES" sz="2400" dirty="0">
                <a:solidFill>
                  <a:srgbClr val="00B0F0"/>
                </a:solidFill>
                <a:latin typeface="Calibri"/>
              </a:rPr>
              <a:t>para que todo aquel que </a:t>
            </a:r>
            <a:r>
              <a:rPr lang="es-ES" sz="2400" u="sng" dirty="0">
                <a:solidFill>
                  <a:srgbClr val="00B0F0"/>
                </a:solidFill>
                <a:latin typeface="Calibri"/>
              </a:rPr>
              <a:t>en él cree</a:t>
            </a:r>
            <a:r>
              <a:rPr lang="es-ES" sz="2400" dirty="0">
                <a:solidFill>
                  <a:srgbClr val="00B0F0"/>
                </a:solidFill>
                <a:latin typeface="Calibri"/>
              </a:rPr>
              <a:t>,</a:t>
            </a:r>
            <a:r>
              <a:rPr lang="es-ES" sz="2400" dirty="0">
                <a:latin typeface="Calibri"/>
              </a:rPr>
              <a:t> </a:t>
            </a:r>
            <a:r>
              <a:rPr lang="es-ES" sz="2400" dirty="0">
                <a:solidFill>
                  <a:srgbClr val="FFFF00"/>
                </a:solidFill>
                <a:latin typeface="Calibri"/>
              </a:rPr>
              <a:t>no se pierda, </a:t>
            </a:r>
            <a:r>
              <a:rPr lang="es-ES" sz="2400" u="sng" dirty="0">
                <a:solidFill>
                  <a:srgbClr val="FFFF00"/>
                </a:solidFill>
                <a:latin typeface="Calibri"/>
              </a:rPr>
              <a:t>mas tenga vida eterna</a:t>
            </a:r>
            <a:r>
              <a:rPr lang="es-ES" sz="2400" dirty="0">
                <a:solidFill>
                  <a:srgbClr val="FFFF00"/>
                </a:solidFill>
                <a:latin typeface="Calibri"/>
              </a:rPr>
              <a:t>.</a:t>
            </a:r>
          </a:p>
        </p:txBody>
      </p:sp>
      <p:sp>
        <p:nvSpPr>
          <p:cNvPr id="8" name="1 CuadroTexto">
            <a:extLst>
              <a:ext uri="{FF2B5EF4-FFF2-40B4-BE49-F238E27FC236}">
                <a16:creationId xmlns:a16="http://schemas.microsoft.com/office/drawing/2014/main" id="{273DCE4D-6E0E-15CF-588D-DE0674DB9BDC}"/>
              </a:ext>
            </a:extLst>
          </p:cNvPr>
          <p:cNvSpPr txBox="1"/>
          <p:nvPr/>
        </p:nvSpPr>
        <p:spPr>
          <a:xfrm>
            <a:off x="2195736" y="55471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13:13</a:t>
            </a:r>
          </a:p>
        </p:txBody>
      </p:sp>
      <p:sp>
        <p:nvSpPr>
          <p:cNvPr id="9" name="2 CuadroTexto">
            <a:extLst>
              <a:ext uri="{FF2B5EF4-FFF2-40B4-BE49-F238E27FC236}">
                <a16:creationId xmlns:a16="http://schemas.microsoft.com/office/drawing/2014/main" id="{744434FC-9D71-68EA-ECF2-DC5A6CF1F5B4}"/>
              </a:ext>
            </a:extLst>
          </p:cNvPr>
          <p:cNvSpPr txBox="1"/>
          <p:nvPr/>
        </p:nvSpPr>
        <p:spPr>
          <a:xfrm>
            <a:off x="0" y="6101193"/>
            <a:ext cx="903649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ahora permanecen </a:t>
            </a:r>
            <a:r>
              <a:rPr lang="es-ES" sz="2400" u="sng" dirty="0">
                <a:solidFill>
                  <a:srgbClr val="FFFF00"/>
                </a:solidFill>
                <a:latin typeface="Calibri"/>
              </a:rPr>
              <a:t>la fe, la esperanza y el amor</a:t>
            </a:r>
            <a:r>
              <a:rPr lang="es-ES" sz="2400" dirty="0">
                <a:solidFill>
                  <a:srgbClr val="FFFF00"/>
                </a:solidFill>
                <a:latin typeface="Calibri"/>
              </a:rPr>
              <a:t>, estos tres</a:t>
            </a:r>
            <a:r>
              <a:rPr lang="es-ES" sz="2400" dirty="0">
                <a:latin typeface="Calibri"/>
              </a:rPr>
              <a:t>; pero el mayor de ellos es el amor.</a:t>
            </a:r>
          </a:p>
        </p:txBody>
      </p:sp>
      <p:sp>
        <p:nvSpPr>
          <p:cNvPr id="11" name="TextBox 10">
            <a:extLst>
              <a:ext uri="{FF2B5EF4-FFF2-40B4-BE49-F238E27FC236}">
                <a16:creationId xmlns:a16="http://schemas.microsoft.com/office/drawing/2014/main" id="{75487B76-89E6-4F3E-C915-A56B45340958}"/>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C3317654-C4CE-C5BA-329E-929537025A15}"/>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622F1E66-5E7E-F68B-F5C4-A009EAEC9400}"/>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8" name="2 CuadroTexto">
            <a:extLst>
              <a:ext uri="{FF2B5EF4-FFF2-40B4-BE49-F238E27FC236}">
                <a16:creationId xmlns:a16="http://schemas.microsoft.com/office/drawing/2014/main" id="{94C1F1A9-917E-50DB-1287-C5ED642D1821}"/>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4 Pero Dios, que es rico en misericordia, por su gran amor con que nos amó, </a:t>
            </a:r>
            <a:r>
              <a:rPr lang="es-ES" sz="2300" dirty="0">
                <a:latin typeface="Calibri"/>
              </a:rPr>
              <a:t>5 aun estando nosotros muertos en pecados, nos dio vida juntamente con Cristo (por gracia sois salvos).</a:t>
            </a:r>
            <a:r>
              <a:rPr lang="es-ES" sz="2300" dirty="0">
                <a:solidFill>
                  <a:srgbClr val="00B0F0"/>
                </a:solidFill>
                <a:latin typeface="Calibri"/>
              </a:rPr>
              <a:t> </a:t>
            </a:r>
            <a:r>
              <a:rPr lang="es-ES" sz="2300" dirty="0">
                <a:latin typeface="Calibri"/>
              </a:rPr>
              <a:t>8 </a:t>
            </a:r>
            <a:r>
              <a:rPr lang="es-ES" sz="2300" dirty="0">
                <a:solidFill>
                  <a:srgbClr val="FFFF00"/>
                </a:solidFill>
                <a:latin typeface="Calibri"/>
              </a:rPr>
              <a:t>Porque por gracia sois salvos </a:t>
            </a:r>
            <a:r>
              <a:rPr lang="es-ES" sz="2300" u="sng" dirty="0">
                <a:solidFill>
                  <a:srgbClr val="FFFF00"/>
                </a:solidFill>
                <a:latin typeface="Calibri"/>
              </a:rPr>
              <a:t>por medio de la fe</a:t>
            </a:r>
            <a:r>
              <a:rPr lang="es-ES" sz="2300" dirty="0">
                <a:solidFill>
                  <a:srgbClr val="FFFF00"/>
                </a:solidFill>
                <a:latin typeface="Calibri"/>
              </a:rPr>
              <a:t>; </a:t>
            </a:r>
            <a:r>
              <a:rPr lang="es-ES" sz="2300" dirty="0">
                <a:latin typeface="Calibri"/>
              </a:rPr>
              <a:t>y esto no de vosotros, pues es don de Dios. </a:t>
            </a:r>
          </a:p>
        </p:txBody>
      </p:sp>
      <p:cxnSp>
        <p:nvCxnSpPr>
          <p:cNvPr id="19" name="Straight Arrow Connector 18">
            <a:extLst>
              <a:ext uri="{FF2B5EF4-FFF2-40B4-BE49-F238E27FC236}">
                <a16:creationId xmlns:a16="http://schemas.microsoft.com/office/drawing/2014/main" id="{393D165A-95BF-9D2A-4B5D-584A2AB0133B}"/>
              </a:ext>
            </a:extLst>
          </p:cNvPr>
          <p:cNvCxnSpPr>
            <a:cxnSpLocks/>
          </p:cNvCxnSpPr>
          <p:nvPr/>
        </p:nvCxnSpPr>
        <p:spPr>
          <a:xfrm flipV="1">
            <a:off x="4281177" y="3467729"/>
            <a:ext cx="2163031" cy="37546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CC87D89-82E7-794E-BBF2-D0D266ADC031}"/>
              </a:ext>
            </a:extLst>
          </p:cNvPr>
          <p:cNvCxnSpPr>
            <a:cxnSpLocks/>
          </p:cNvCxnSpPr>
          <p:nvPr/>
        </p:nvCxnSpPr>
        <p:spPr>
          <a:xfrm>
            <a:off x="2987824" y="4772665"/>
            <a:ext cx="2520280" cy="5641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1 CuadroTexto">
            <a:extLst>
              <a:ext uri="{FF2B5EF4-FFF2-40B4-BE49-F238E27FC236}">
                <a16:creationId xmlns:a16="http://schemas.microsoft.com/office/drawing/2014/main" id="{FFEAB56F-025B-F84A-60F5-B977C7242510}"/>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Tree>
    <p:extLst>
      <p:ext uri="{BB962C8B-B14F-4D97-AF65-F5344CB8AC3E}">
        <p14:creationId xmlns:p14="http://schemas.microsoft.com/office/powerpoint/2010/main" val="325296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B2096-E15A-522B-5A84-413EDD0175B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EED2163-2E9A-4310-8D45-36EEE54D6A6D}"/>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BA13728C-963A-5700-C1F5-656E271A6DC2}"/>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5A4D4A84-494D-BE92-79BB-13853A4325B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73A68C0C-A542-7649-7617-EF5120283656}"/>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D437C6EF-A0F9-7BC5-D789-CC2E01F12709}"/>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AD50732E-A947-ACD5-9CAB-B25D99DDBBF3}"/>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B93F7F5E-DE68-D5A5-E537-6A4CE9F91860}"/>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9DCFD2F3-DE01-E19F-1A5C-D2236673C8CB}"/>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1DC07215-7987-A355-6F3D-327F5432E043}"/>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a:t>
            </a:r>
            <a:r>
              <a:rPr lang="es-ES" sz="2400" dirty="0">
                <a:solidFill>
                  <a:srgbClr val="00B0F0"/>
                </a:solidFill>
                <a:latin typeface="Calibri"/>
              </a:rPr>
              <a:t>para que todo aquel que </a:t>
            </a:r>
            <a:r>
              <a:rPr lang="es-ES" sz="2400" u="sng" dirty="0">
                <a:solidFill>
                  <a:srgbClr val="00B0F0"/>
                </a:solidFill>
                <a:latin typeface="Calibri"/>
              </a:rPr>
              <a:t>en él cree</a:t>
            </a:r>
            <a:r>
              <a:rPr lang="es-ES" sz="2400" dirty="0">
                <a:solidFill>
                  <a:srgbClr val="00B0F0"/>
                </a:solidFill>
                <a:latin typeface="Calibri"/>
              </a:rPr>
              <a:t>,</a:t>
            </a:r>
            <a:r>
              <a:rPr lang="es-ES" sz="2400" dirty="0">
                <a:latin typeface="Calibri"/>
              </a:rPr>
              <a:t> </a:t>
            </a:r>
            <a:r>
              <a:rPr lang="es-ES" sz="2400" dirty="0">
                <a:solidFill>
                  <a:srgbClr val="FFFF00"/>
                </a:solidFill>
                <a:latin typeface="Calibri"/>
              </a:rPr>
              <a:t>no se pierda, </a:t>
            </a:r>
            <a:r>
              <a:rPr lang="es-ES" sz="2400" u="sng" dirty="0">
                <a:solidFill>
                  <a:srgbClr val="FFFF00"/>
                </a:solidFill>
                <a:latin typeface="Calibri"/>
              </a:rPr>
              <a:t>mas tenga vida eterna</a:t>
            </a:r>
            <a:r>
              <a:rPr lang="es-ES" sz="2400" dirty="0">
                <a:solidFill>
                  <a:srgbClr val="FFFF00"/>
                </a:solidFill>
                <a:latin typeface="Calibri"/>
              </a:rPr>
              <a:t>.</a:t>
            </a:r>
          </a:p>
        </p:txBody>
      </p:sp>
      <p:sp>
        <p:nvSpPr>
          <p:cNvPr id="8" name="1 CuadroTexto">
            <a:extLst>
              <a:ext uri="{FF2B5EF4-FFF2-40B4-BE49-F238E27FC236}">
                <a16:creationId xmlns:a16="http://schemas.microsoft.com/office/drawing/2014/main" id="{30FDCEEB-7EAF-6228-218B-A62161227F69}"/>
              </a:ext>
            </a:extLst>
          </p:cNvPr>
          <p:cNvSpPr txBox="1"/>
          <p:nvPr/>
        </p:nvSpPr>
        <p:spPr>
          <a:xfrm>
            <a:off x="2195736" y="55471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13:13</a:t>
            </a:r>
          </a:p>
        </p:txBody>
      </p:sp>
      <p:sp>
        <p:nvSpPr>
          <p:cNvPr id="9" name="2 CuadroTexto">
            <a:extLst>
              <a:ext uri="{FF2B5EF4-FFF2-40B4-BE49-F238E27FC236}">
                <a16:creationId xmlns:a16="http://schemas.microsoft.com/office/drawing/2014/main" id="{5485ADB0-6FF1-7CE8-7FF0-9BAEF4AE36EA}"/>
              </a:ext>
            </a:extLst>
          </p:cNvPr>
          <p:cNvSpPr txBox="1"/>
          <p:nvPr/>
        </p:nvSpPr>
        <p:spPr>
          <a:xfrm>
            <a:off x="0" y="6101193"/>
            <a:ext cx="903649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ahora permanecen </a:t>
            </a:r>
            <a:r>
              <a:rPr lang="es-ES" sz="2400" u="sng" dirty="0">
                <a:solidFill>
                  <a:srgbClr val="FFFF00"/>
                </a:solidFill>
                <a:latin typeface="Calibri"/>
              </a:rPr>
              <a:t>la fe, la esperanza y el amor</a:t>
            </a:r>
            <a:r>
              <a:rPr lang="es-ES" sz="2400" dirty="0">
                <a:solidFill>
                  <a:srgbClr val="FFFF00"/>
                </a:solidFill>
                <a:latin typeface="Calibri"/>
              </a:rPr>
              <a:t>, estos tres</a:t>
            </a:r>
            <a:r>
              <a:rPr lang="es-ES" sz="2400" dirty="0">
                <a:latin typeface="Calibri"/>
              </a:rPr>
              <a:t>; pero el mayor de ellos es el amor.</a:t>
            </a:r>
          </a:p>
        </p:txBody>
      </p:sp>
      <p:sp>
        <p:nvSpPr>
          <p:cNvPr id="11" name="TextBox 10">
            <a:extLst>
              <a:ext uri="{FF2B5EF4-FFF2-40B4-BE49-F238E27FC236}">
                <a16:creationId xmlns:a16="http://schemas.microsoft.com/office/drawing/2014/main" id="{81E208DE-15C2-B37F-1552-B00ABB437AD1}"/>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9C0A4627-892E-B556-4E35-DD75FF7281A4}"/>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2454B186-1A14-135E-D415-52563F497D9B}"/>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8" name="2 CuadroTexto">
            <a:extLst>
              <a:ext uri="{FF2B5EF4-FFF2-40B4-BE49-F238E27FC236}">
                <a16:creationId xmlns:a16="http://schemas.microsoft.com/office/drawing/2014/main" id="{DDFA2427-4B5C-912A-46EA-C0B0E5D126AB}"/>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4 Pero Dios, que es rico en misericordia, por su gran amor con que nos amó, </a:t>
            </a:r>
            <a:r>
              <a:rPr lang="es-ES" sz="2300" dirty="0">
                <a:latin typeface="Calibri"/>
              </a:rPr>
              <a:t>5 </a:t>
            </a:r>
            <a:r>
              <a:rPr lang="es-ES" sz="2300" dirty="0">
                <a:solidFill>
                  <a:srgbClr val="00B0F0"/>
                </a:solidFill>
                <a:latin typeface="Calibri"/>
              </a:rPr>
              <a:t>aun estando nosotros muertos en pecados, </a:t>
            </a:r>
            <a:r>
              <a:rPr lang="es-ES" sz="2300" u="sng" dirty="0">
                <a:solidFill>
                  <a:srgbClr val="00B0F0"/>
                </a:solidFill>
                <a:latin typeface="Calibri"/>
              </a:rPr>
              <a:t>nos dio vida juntamente con Cristo</a:t>
            </a:r>
            <a:r>
              <a:rPr lang="es-ES" sz="2300" dirty="0">
                <a:solidFill>
                  <a:srgbClr val="00B0F0"/>
                </a:solidFill>
                <a:latin typeface="Calibri"/>
              </a:rPr>
              <a:t> (por gracia sois salvos). </a:t>
            </a:r>
            <a:r>
              <a:rPr lang="es-ES" sz="2300" dirty="0">
                <a:latin typeface="Calibri"/>
              </a:rPr>
              <a:t>8 </a:t>
            </a:r>
            <a:r>
              <a:rPr lang="es-ES" sz="2300" dirty="0">
                <a:solidFill>
                  <a:srgbClr val="FFFF00"/>
                </a:solidFill>
                <a:latin typeface="Calibri"/>
              </a:rPr>
              <a:t>Porque por gracia sois salvos </a:t>
            </a:r>
            <a:r>
              <a:rPr lang="es-ES" sz="2300" u="sng" dirty="0">
                <a:solidFill>
                  <a:srgbClr val="FFFF00"/>
                </a:solidFill>
                <a:latin typeface="Calibri"/>
              </a:rPr>
              <a:t>por medio de la fe</a:t>
            </a:r>
            <a:r>
              <a:rPr lang="es-ES" sz="2300" dirty="0">
                <a:solidFill>
                  <a:srgbClr val="FFFF00"/>
                </a:solidFill>
                <a:latin typeface="Calibri"/>
              </a:rPr>
              <a:t>; </a:t>
            </a:r>
            <a:r>
              <a:rPr lang="es-ES" sz="2300" dirty="0">
                <a:latin typeface="Calibri"/>
              </a:rPr>
              <a:t>y esto no de vosotros, pues es don de Dios. </a:t>
            </a:r>
          </a:p>
        </p:txBody>
      </p:sp>
      <p:cxnSp>
        <p:nvCxnSpPr>
          <p:cNvPr id="19" name="Straight Arrow Connector 18">
            <a:extLst>
              <a:ext uri="{FF2B5EF4-FFF2-40B4-BE49-F238E27FC236}">
                <a16:creationId xmlns:a16="http://schemas.microsoft.com/office/drawing/2014/main" id="{F74EE545-40E9-93BD-9F9D-82FE379DA065}"/>
              </a:ext>
            </a:extLst>
          </p:cNvPr>
          <p:cNvCxnSpPr>
            <a:cxnSpLocks/>
          </p:cNvCxnSpPr>
          <p:nvPr/>
        </p:nvCxnSpPr>
        <p:spPr>
          <a:xfrm flipV="1">
            <a:off x="4281177" y="3467729"/>
            <a:ext cx="2163031" cy="37546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0AA7E01-FFF7-05A3-6561-2801ACCE1E9A}"/>
              </a:ext>
            </a:extLst>
          </p:cNvPr>
          <p:cNvCxnSpPr>
            <a:cxnSpLocks/>
          </p:cNvCxnSpPr>
          <p:nvPr/>
        </p:nvCxnSpPr>
        <p:spPr>
          <a:xfrm>
            <a:off x="2987824" y="4772665"/>
            <a:ext cx="2520280" cy="5641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9C9D9BA-23FC-A137-D72E-DA06D086B724}"/>
              </a:ext>
            </a:extLst>
          </p:cNvPr>
          <p:cNvCxnSpPr>
            <a:cxnSpLocks/>
          </p:cNvCxnSpPr>
          <p:nvPr/>
        </p:nvCxnSpPr>
        <p:spPr>
          <a:xfrm flipV="1">
            <a:off x="3419872" y="4089185"/>
            <a:ext cx="4032448" cy="95085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1 CuadroTexto">
            <a:extLst>
              <a:ext uri="{FF2B5EF4-FFF2-40B4-BE49-F238E27FC236}">
                <a16:creationId xmlns:a16="http://schemas.microsoft.com/office/drawing/2014/main" id="{42A45FC0-03A0-5851-A847-BC1222803310}"/>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Tree>
    <p:extLst>
      <p:ext uri="{BB962C8B-B14F-4D97-AF65-F5344CB8AC3E}">
        <p14:creationId xmlns:p14="http://schemas.microsoft.com/office/powerpoint/2010/main" val="7615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B30CB-E7EA-C190-2FF4-1B4D65FCAD4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10D52F6-C009-99CB-7092-93267FC63DC4}"/>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36AD8A40-35BB-61B4-BE8B-C0B153B97F78}"/>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43EFC2F0-9C32-C238-F823-63703FA9194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1508863A-80BC-09FD-2584-D9D50FAF6FED}"/>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D3DFABCB-2837-13D9-B786-B2403C33DFFC}"/>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2028598F-4928-A1FD-8332-48B48BF6FEFF}"/>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E28587C3-5B10-F7B5-981E-B62D6D16EDF4}"/>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A98729EC-83EA-A8B9-E8C1-056AEC62DF6B}"/>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26953C94-865D-D19A-53DC-61393F98C330}"/>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a:t>
            </a:r>
            <a:r>
              <a:rPr lang="es-ES" sz="2400" dirty="0">
                <a:solidFill>
                  <a:srgbClr val="00B0F0"/>
                </a:solidFill>
                <a:latin typeface="Calibri"/>
              </a:rPr>
              <a:t>para que todo aquel que </a:t>
            </a:r>
            <a:r>
              <a:rPr lang="es-ES" sz="2400" u="sng" dirty="0">
                <a:solidFill>
                  <a:srgbClr val="00B0F0"/>
                </a:solidFill>
                <a:latin typeface="Calibri"/>
              </a:rPr>
              <a:t>en él cree</a:t>
            </a:r>
            <a:r>
              <a:rPr lang="es-ES" sz="2400" dirty="0">
                <a:solidFill>
                  <a:srgbClr val="00B0F0"/>
                </a:solidFill>
                <a:latin typeface="Calibri"/>
              </a:rPr>
              <a:t>,</a:t>
            </a:r>
            <a:r>
              <a:rPr lang="es-ES" sz="2400" dirty="0">
                <a:latin typeface="Calibri"/>
              </a:rPr>
              <a:t> </a:t>
            </a:r>
            <a:r>
              <a:rPr lang="es-ES" sz="2400" dirty="0">
                <a:solidFill>
                  <a:srgbClr val="FFFF00"/>
                </a:solidFill>
                <a:latin typeface="Calibri"/>
              </a:rPr>
              <a:t>no se pierda, </a:t>
            </a:r>
            <a:r>
              <a:rPr lang="es-ES" sz="2400" u="sng" dirty="0">
                <a:solidFill>
                  <a:srgbClr val="FFFF00"/>
                </a:solidFill>
                <a:latin typeface="Calibri"/>
              </a:rPr>
              <a:t>mas tenga vida eterna</a:t>
            </a:r>
            <a:r>
              <a:rPr lang="es-ES" sz="2400" dirty="0">
                <a:solidFill>
                  <a:srgbClr val="FFFF00"/>
                </a:solidFill>
                <a:latin typeface="Calibri"/>
              </a:rPr>
              <a:t>.</a:t>
            </a:r>
          </a:p>
        </p:txBody>
      </p:sp>
      <p:sp>
        <p:nvSpPr>
          <p:cNvPr id="8" name="1 CuadroTexto">
            <a:extLst>
              <a:ext uri="{FF2B5EF4-FFF2-40B4-BE49-F238E27FC236}">
                <a16:creationId xmlns:a16="http://schemas.microsoft.com/office/drawing/2014/main" id="{090C7B74-2186-B55D-A372-FF92FDA6927A}"/>
              </a:ext>
            </a:extLst>
          </p:cNvPr>
          <p:cNvSpPr txBox="1"/>
          <p:nvPr/>
        </p:nvSpPr>
        <p:spPr>
          <a:xfrm>
            <a:off x="2293625" y="521003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Pedro 1:3, 4</a:t>
            </a:r>
          </a:p>
        </p:txBody>
      </p:sp>
      <p:sp>
        <p:nvSpPr>
          <p:cNvPr id="9" name="2 CuadroTexto">
            <a:extLst>
              <a:ext uri="{FF2B5EF4-FFF2-40B4-BE49-F238E27FC236}">
                <a16:creationId xmlns:a16="http://schemas.microsoft.com/office/drawing/2014/main" id="{ACD11208-98E3-B987-0E03-6C8BFE0384C5}"/>
              </a:ext>
            </a:extLst>
          </p:cNvPr>
          <p:cNvSpPr txBox="1"/>
          <p:nvPr/>
        </p:nvSpPr>
        <p:spPr>
          <a:xfrm>
            <a:off x="15690" y="5629843"/>
            <a:ext cx="9144000"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Bendito el Dios y Padre de nuestro Señor Jesucristo, que según su grande misericordia nos hizo renacer para una esperanza viva, por la resurrección de Jesucristo de los muertos, para una herencia incorruptible, incontaminada e inmarcesible, reservada en los cielos para vosotros, </a:t>
            </a:r>
          </a:p>
        </p:txBody>
      </p:sp>
      <p:sp>
        <p:nvSpPr>
          <p:cNvPr id="11" name="TextBox 10">
            <a:extLst>
              <a:ext uri="{FF2B5EF4-FFF2-40B4-BE49-F238E27FC236}">
                <a16:creationId xmlns:a16="http://schemas.microsoft.com/office/drawing/2014/main" id="{726C9820-1FFC-12D9-8580-92809555C15D}"/>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CBDE2A50-34F4-A69A-7FBA-A5919D782D6E}"/>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7E61CA62-5B3C-85C3-4925-C3A2A07C49C9}"/>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6" name="2 CuadroTexto">
            <a:extLst>
              <a:ext uri="{FF2B5EF4-FFF2-40B4-BE49-F238E27FC236}">
                <a16:creationId xmlns:a16="http://schemas.microsoft.com/office/drawing/2014/main" id="{7AF06A6D-5DE3-F464-8F91-CD1EF41CBD4B}"/>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4 Pero Dios, que es rico en misericordia, por su gran amor con que nos amó, </a:t>
            </a:r>
            <a:r>
              <a:rPr lang="es-ES" sz="2300" dirty="0">
                <a:latin typeface="Calibri"/>
              </a:rPr>
              <a:t>5 </a:t>
            </a:r>
            <a:r>
              <a:rPr lang="es-ES" sz="2300" dirty="0">
                <a:solidFill>
                  <a:srgbClr val="00B0F0"/>
                </a:solidFill>
                <a:latin typeface="Calibri"/>
              </a:rPr>
              <a:t>aun estando nosotros muertos en pecados, </a:t>
            </a:r>
            <a:r>
              <a:rPr lang="es-ES" sz="2300" u="sng" dirty="0">
                <a:solidFill>
                  <a:srgbClr val="00B0F0"/>
                </a:solidFill>
                <a:latin typeface="Calibri"/>
              </a:rPr>
              <a:t>nos dio vida juntamente con Cristo</a:t>
            </a:r>
            <a:r>
              <a:rPr lang="es-ES" sz="2300" dirty="0">
                <a:solidFill>
                  <a:srgbClr val="00B0F0"/>
                </a:solidFill>
                <a:latin typeface="Calibri"/>
              </a:rPr>
              <a:t> (por gracia sois salvos). </a:t>
            </a:r>
            <a:r>
              <a:rPr lang="es-ES" sz="2300" dirty="0">
                <a:latin typeface="Calibri"/>
              </a:rPr>
              <a:t>8 </a:t>
            </a:r>
            <a:r>
              <a:rPr lang="es-ES" sz="2300" dirty="0">
                <a:solidFill>
                  <a:srgbClr val="FFFF00"/>
                </a:solidFill>
                <a:latin typeface="Calibri"/>
              </a:rPr>
              <a:t>Porque por gracia sois salvos </a:t>
            </a:r>
            <a:r>
              <a:rPr lang="es-ES" sz="2300" u="sng" dirty="0">
                <a:solidFill>
                  <a:srgbClr val="FFFF00"/>
                </a:solidFill>
                <a:latin typeface="Calibri"/>
              </a:rPr>
              <a:t>por medio de la fe</a:t>
            </a:r>
            <a:r>
              <a:rPr lang="es-ES" sz="2300" dirty="0">
                <a:solidFill>
                  <a:srgbClr val="FFFF00"/>
                </a:solidFill>
                <a:latin typeface="Calibri"/>
              </a:rPr>
              <a:t>; </a:t>
            </a:r>
            <a:r>
              <a:rPr lang="es-ES" sz="2300" dirty="0">
                <a:latin typeface="Calibri"/>
              </a:rPr>
              <a:t>y esto no de vosotros, pues es don de Dios. </a:t>
            </a:r>
          </a:p>
        </p:txBody>
      </p:sp>
      <p:cxnSp>
        <p:nvCxnSpPr>
          <p:cNvPr id="17" name="Straight Arrow Connector 16">
            <a:extLst>
              <a:ext uri="{FF2B5EF4-FFF2-40B4-BE49-F238E27FC236}">
                <a16:creationId xmlns:a16="http://schemas.microsoft.com/office/drawing/2014/main" id="{31B3B6B4-3C10-9B6A-AAB7-9B71518F0B24}"/>
              </a:ext>
            </a:extLst>
          </p:cNvPr>
          <p:cNvCxnSpPr>
            <a:cxnSpLocks/>
          </p:cNvCxnSpPr>
          <p:nvPr/>
        </p:nvCxnSpPr>
        <p:spPr>
          <a:xfrm flipV="1">
            <a:off x="4281177" y="3467729"/>
            <a:ext cx="2163031" cy="37546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E8B5B3F-BB32-FC9A-2DC5-84C1C515B7D3}"/>
              </a:ext>
            </a:extLst>
          </p:cNvPr>
          <p:cNvCxnSpPr>
            <a:cxnSpLocks/>
          </p:cNvCxnSpPr>
          <p:nvPr/>
        </p:nvCxnSpPr>
        <p:spPr>
          <a:xfrm flipV="1">
            <a:off x="3419872" y="4089185"/>
            <a:ext cx="4032448" cy="95085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62B5FAE-3A1D-9B70-CB02-8CCD24148901}"/>
              </a:ext>
            </a:extLst>
          </p:cNvPr>
          <p:cNvCxnSpPr>
            <a:cxnSpLocks/>
          </p:cNvCxnSpPr>
          <p:nvPr/>
        </p:nvCxnSpPr>
        <p:spPr>
          <a:xfrm>
            <a:off x="2987824" y="4772665"/>
            <a:ext cx="2520280" cy="5641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1 CuadroTexto">
            <a:extLst>
              <a:ext uri="{FF2B5EF4-FFF2-40B4-BE49-F238E27FC236}">
                <a16:creationId xmlns:a16="http://schemas.microsoft.com/office/drawing/2014/main" id="{3C82F9F5-E3E4-EA1E-E6B4-156D05812225}"/>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Tree>
    <p:extLst>
      <p:ext uri="{BB962C8B-B14F-4D97-AF65-F5344CB8AC3E}">
        <p14:creationId xmlns:p14="http://schemas.microsoft.com/office/powerpoint/2010/main" val="17304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59CC4-AD60-37D1-2178-6584A4498CB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420501D-FF52-43AB-27DB-C61A4A9AD71C}"/>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6465FBC6-D457-4E0C-8FB6-BB3D2D0D3047}"/>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4B18AB40-7F32-BEBC-8C1C-1AF6B276E6D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D3E4C79A-BB93-2702-C1BD-0D90A05A5618}"/>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E4821B9B-7054-B24F-AA34-80DAFF2C05C3}"/>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CBE866CC-AAD5-E637-928B-7649D1A3DBE4}"/>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D79677AB-5603-C9EC-A14B-56ECC9BA48BD}"/>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C53257A9-D54F-1DED-06C7-4B1745DED5E6}"/>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F6A05E5F-8BDB-391E-1073-7160C4F0CDD5}"/>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a:t>
            </a:r>
            <a:r>
              <a:rPr lang="es-ES" sz="2400" dirty="0">
                <a:solidFill>
                  <a:srgbClr val="00B0F0"/>
                </a:solidFill>
                <a:latin typeface="Calibri"/>
              </a:rPr>
              <a:t>para que todo aquel que </a:t>
            </a:r>
            <a:r>
              <a:rPr lang="es-ES" sz="2400" u="sng" dirty="0">
                <a:solidFill>
                  <a:srgbClr val="00B0F0"/>
                </a:solidFill>
                <a:latin typeface="Calibri"/>
              </a:rPr>
              <a:t>en él cree</a:t>
            </a:r>
            <a:r>
              <a:rPr lang="es-ES" sz="2400" dirty="0">
                <a:solidFill>
                  <a:srgbClr val="00B0F0"/>
                </a:solidFill>
                <a:latin typeface="Calibri"/>
              </a:rPr>
              <a:t>,</a:t>
            </a:r>
            <a:r>
              <a:rPr lang="es-ES" sz="2400" dirty="0">
                <a:latin typeface="Calibri"/>
              </a:rPr>
              <a:t> </a:t>
            </a:r>
            <a:r>
              <a:rPr lang="es-ES" sz="2400" dirty="0">
                <a:solidFill>
                  <a:srgbClr val="FFFF00"/>
                </a:solidFill>
                <a:latin typeface="Calibri"/>
              </a:rPr>
              <a:t>no se pierda, </a:t>
            </a:r>
            <a:r>
              <a:rPr lang="es-ES" sz="2400" u="sng" dirty="0">
                <a:solidFill>
                  <a:srgbClr val="FFFF00"/>
                </a:solidFill>
                <a:latin typeface="Calibri"/>
              </a:rPr>
              <a:t>mas tenga vida eterna</a:t>
            </a:r>
            <a:r>
              <a:rPr lang="es-ES" sz="2400" dirty="0">
                <a:solidFill>
                  <a:srgbClr val="FFFF00"/>
                </a:solidFill>
                <a:latin typeface="Calibri"/>
              </a:rPr>
              <a:t>.</a:t>
            </a:r>
          </a:p>
        </p:txBody>
      </p:sp>
      <p:sp>
        <p:nvSpPr>
          <p:cNvPr id="8" name="1 CuadroTexto">
            <a:extLst>
              <a:ext uri="{FF2B5EF4-FFF2-40B4-BE49-F238E27FC236}">
                <a16:creationId xmlns:a16="http://schemas.microsoft.com/office/drawing/2014/main" id="{643FC3E7-A31F-3FAC-F347-15A64F9EDDA0}"/>
              </a:ext>
            </a:extLst>
          </p:cNvPr>
          <p:cNvSpPr txBox="1"/>
          <p:nvPr/>
        </p:nvSpPr>
        <p:spPr>
          <a:xfrm>
            <a:off x="2293625" y="521003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Pedro 1:3, 4</a:t>
            </a:r>
          </a:p>
        </p:txBody>
      </p:sp>
      <p:sp>
        <p:nvSpPr>
          <p:cNvPr id="9" name="2 CuadroTexto">
            <a:extLst>
              <a:ext uri="{FF2B5EF4-FFF2-40B4-BE49-F238E27FC236}">
                <a16:creationId xmlns:a16="http://schemas.microsoft.com/office/drawing/2014/main" id="{D842B90F-6893-7F70-0878-7F3F14B35678}"/>
              </a:ext>
            </a:extLst>
          </p:cNvPr>
          <p:cNvSpPr txBox="1"/>
          <p:nvPr/>
        </p:nvSpPr>
        <p:spPr>
          <a:xfrm>
            <a:off x="15690" y="5629843"/>
            <a:ext cx="9144000"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Bendito el Dios y Padre de nuestro Señor Jesucristo, que según su grande misericordia nos hizo renacer para </a:t>
            </a:r>
            <a:r>
              <a:rPr lang="es-ES" sz="2300" u="sng" dirty="0">
                <a:solidFill>
                  <a:srgbClr val="FFFF00"/>
                </a:solidFill>
                <a:latin typeface="Calibri"/>
              </a:rPr>
              <a:t>una esperanza viva</a:t>
            </a:r>
            <a:r>
              <a:rPr lang="es-ES" sz="2300" dirty="0">
                <a:solidFill>
                  <a:srgbClr val="FFFF00"/>
                </a:solidFill>
                <a:latin typeface="Calibri"/>
              </a:rPr>
              <a:t>,</a:t>
            </a:r>
            <a:r>
              <a:rPr lang="es-ES" sz="2300" dirty="0">
                <a:latin typeface="Calibri"/>
              </a:rPr>
              <a:t> </a:t>
            </a:r>
            <a:r>
              <a:rPr lang="es-ES" sz="2300" dirty="0">
                <a:solidFill>
                  <a:srgbClr val="FFFF00"/>
                </a:solidFill>
                <a:latin typeface="Calibri"/>
              </a:rPr>
              <a:t>por la resurrección de Jesucristo de los muertos,</a:t>
            </a:r>
            <a:r>
              <a:rPr lang="es-ES" sz="2300" dirty="0">
                <a:latin typeface="Calibri"/>
              </a:rPr>
              <a:t> para una herencia incorruptible, incontaminada e inmarcesible, reservada en los cielos para vosotros, </a:t>
            </a:r>
          </a:p>
        </p:txBody>
      </p:sp>
      <p:sp>
        <p:nvSpPr>
          <p:cNvPr id="11" name="TextBox 10">
            <a:extLst>
              <a:ext uri="{FF2B5EF4-FFF2-40B4-BE49-F238E27FC236}">
                <a16:creationId xmlns:a16="http://schemas.microsoft.com/office/drawing/2014/main" id="{301C6B0E-02F8-86FD-1ECE-1CD7BFEB77D2}"/>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19754909-91B9-6021-0685-1DDEA22E2D91}"/>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A9E9F47A-AB8C-4372-7B13-DF8C99EAB6A5}"/>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6" name="2 CuadroTexto">
            <a:extLst>
              <a:ext uri="{FF2B5EF4-FFF2-40B4-BE49-F238E27FC236}">
                <a16:creationId xmlns:a16="http://schemas.microsoft.com/office/drawing/2014/main" id="{C6E94BB4-44FD-F4B1-0D61-6075682A9429}"/>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4 Pero Dios, que es rico en misericordia, por su gran amor con que nos amó, </a:t>
            </a:r>
            <a:r>
              <a:rPr lang="es-ES" sz="2300" dirty="0">
                <a:latin typeface="Calibri"/>
              </a:rPr>
              <a:t>5 </a:t>
            </a:r>
            <a:r>
              <a:rPr lang="es-ES" sz="2300" dirty="0">
                <a:solidFill>
                  <a:srgbClr val="00B0F0"/>
                </a:solidFill>
                <a:latin typeface="Calibri"/>
              </a:rPr>
              <a:t>aun estando nosotros muertos en pecados, </a:t>
            </a:r>
            <a:r>
              <a:rPr lang="es-ES" sz="2300" u="sng" dirty="0">
                <a:solidFill>
                  <a:srgbClr val="00B0F0"/>
                </a:solidFill>
                <a:latin typeface="Calibri"/>
              </a:rPr>
              <a:t>nos dio vida juntamente con Cristo</a:t>
            </a:r>
            <a:r>
              <a:rPr lang="es-ES" sz="2300" dirty="0">
                <a:solidFill>
                  <a:srgbClr val="00B0F0"/>
                </a:solidFill>
                <a:latin typeface="Calibri"/>
              </a:rPr>
              <a:t> (por gracia sois salvos). </a:t>
            </a:r>
            <a:r>
              <a:rPr lang="es-ES" sz="2300" dirty="0">
                <a:latin typeface="Calibri"/>
              </a:rPr>
              <a:t>8 </a:t>
            </a:r>
            <a:r>
              <a:rPr lang="es-ES" sz="2300" dirty="0">
                <a:solidFill>
                  <a:srgbClr val="FFFF00"/>
                </a:solidFill>
                <a:latin typeface="Calibri"/>
              </a:rPr>
              <a:t>Porque por gracia sois salvos </a:t>
            </a:r>
            <a:r>
              <a:rPr lang="es-ES" sz="2300" u="sng" dirty="0">
                <a:solidFill>
                  <a:srgbClr val="FFFF00"/>
                </a:solidFill>
                <a:latin typeface="Calibri"/>
              </a:rPr>
              <a:t>por medio de la fe</a:t>
            </a:r>
            <a:r>
              <a:rPr lang="es-ES" sz="2300" dirty="0">
                <a:solidFill>
                  <a:srgbClr val="FFFF00"/>
                </a:solidFill>
                <a:latin typeface="Calibri"/>
              </a:rPr>
              <a:t>; </a:t>
            </a:r>
            <a:r>
              <a:rPr lang="es-ES" sz="2300" dirty="0">
                <a:latin typeface="Calibri"/>
              </a:rPr>
              <a:t>y esto no de vosotros, pues es don de Dios. </a:t>
            </a:r>
          </a:p>
        </p:txBody>
      </p:sp>
      <p:cxnSp>
        <p:nvCxnSpPr>
          <p:cNvPr id="17" name="Straight Arrow Connector 16">
            <a:extLst>
              <a:ext uri="{FF2B5EF4-FFF2-40B4-BE49-F238E27FC236}">
                <a16:creationId xmlns:a16="http://schemas.microsoft.com/office/drawing/2014/main" id="{C306C376-8941-7FC4-BF3E-F98688B8FA22}"/>
              </a:ext>
            </a:extLst>
          </p:cNvPr>
          <p:cNvCxnSpPr>
            <a:cxnSpLocks/>
          </p:cNvCxnSpPr>
          <p:nvPr/>
        </p:nvCxnSpPr>
        <p:spPr>
          <a:xfrm flipV="1">
            <a:off x="4281177" y="3467729"/>
            <a:ext cx="2163031" cy="37546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7AB246-EDAA-CB44-2C8A-EC352813AB64}"/>
              </a:ext>
            </a:extLst>
          </p:cNvPr>
          <p:cNvCxnSpPr>
            <a:cxnSpLocks/>
          </p:cNvCxnSpPr>
          <p:nvPr/>
        </p:nvCxnSpPr>
        <p:spPr>
          <a:xfrm flipV="1">
            <a:off x="3419872" y="4089185"/>
            <a:ext cx="4032448" cy="95085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FDC797-96F8-CD6C-5387-B761364E8B82}"/>
              </a:ext>
            </a:extLst>
          </p:cNvPr>
          <p:cNvCxnSpPr>
            <a:cxnSpLocks/>
          </p:cNvCxnSpPr>
          <p:nvPr/>
        </p:nvCxnSpPr>
        <p:spPr>
          <a:xfrm>
            <a:off x="2987824" y="4772665"/>
            <a:ext cx="2520280" cy="5641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7608235-C116-6785-5637-018AA9CAC048}"/>
              </a:ext>
            </a:extLst>
          </p:cNvPr>
          <p:cNvCxnSpPr>
            <a:cxnSpLocks/>
          </p:cNvCxnSpPr>
          <p:nvPr/>
        </p:nvCxnSpPr>
        <p:spPr>
          <a:xfrm>
            <a:off x="2846527" y="5238004"/>
            <a:ext cx="2157521" cy="74668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1 CuadroTexto">
            <a:extLst>
              <a:ext uri="{FF2B5EF4-FFF2-40B4-BE49-F238E27FC236}">
                <a16:creationId xmlns:a16="http://schemas.microsoft.com/office/drawing/2014/main" id="{2CAB18EB-3D66-55BC-B694-085615477535}"/>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Tree>
    <p:extLst>
      <p:ext uri="{BB962C8B-B14F-4D97-AF65-F5344CB8AC3E}">
        <p14:creationId xmlns:p14="http://schemas.microsoft.com/office/powerpoint/2010/main" val="318521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10D5E-03B9-4147-C240-2426C723FBB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B7E9B50-0E46-17E4-39B5-EF533752B41A}"/>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FFCD4CA1-EA80-84AC-D82B-23448FAFC0AB}"/>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Siempre orando por vosotros, damos gracias a Dios, Padre de nuestro Señor Jesucristo,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472C8856-1C5A-8B69-C4FD-84BFF62B105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44787AB0-A452-3A4B-A715-7D4CC98ACC2B}"/>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384B30CA-E21D-2A35-4596-B4692028F7DD}"/>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EC63405F-BA2B-457A-8711-FB1ABD4CC095}"/>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384F1359-A82C-1AD8-0549-7151BD49991A}"/>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364AA1BA-829C-A142-5F46-1AE6BAD5568C}"/>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777F4105-0D86-D8D4-5693-29EBDEFB7FED}"/>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a:t>
            </a:r>
            <a:r>
              <a:rPr lang="es-ES" sz="2400" dirty="0">
                <a:solidFill>
                  <a:srgbClr val="00B0F0"/>
                </a:solidFill>
                <a:latin typeface="Calibri"/>
              </a:rPr>
              <a:t>para que todo aquel que </a:t>
            </a:r>
            <a:r>
              <a:rPr lang="es-ES" sz="2400" u="sng" dirty="0">
                <a:solidFill>
                  <a:srgbClr val="00B0F0"/>
                </a:solidFill>
                <a:latin typeface="Calibri"/>
              </a:rPr>
              <a:t>en él cree</a:t>
            </a:r>
            <a:r>
              <a:rPr lang="es-ES" sz="2400" dirty="0">
                <a:solidFill>
                  <a:srgbClr val="00B0F0"/>
                </a:solidFill>
                <a:latin typeface="Calibri"/>
              </a:rPr>
              <a:t>,</a:t>
            </a:r>
            <a:r>
              <a:rPr lang="es-ES" sz="2400" dirty="0">
                <a:latin typeface="Calibri"/>
              </a:rPr>
              <a:t> </a:t>
            </a:r>
            <a:r>
              <a:rPr lang="es-ES" sz="2400" dirty="0">
                <a:solidFill>
                  <a:srgbClr val="FFFF00"/>
                </a:solidFill>
                <a:latin typeface="Calibri"/>
              </a:rPr>
              <a:t>no se pierda, </a:t>
            </a:r>
            <a:r>
              <a:rPr lang="es-ES" sz="2400" u="sng" dirty="0">
                <a:solidFill>
                  <a:srgbClr val="FFFF00"/>
                </a:solidFill>
                <a:latin typeface="Calibri"/>
              </a:rPr>
              <a:t>mas tenga vida eterna</a:t>
            </a:r>
            <a:r>
              <a:rPr lang="es-ES" sz="2400" dirty="0">
                <a:solidFill>
                  <a:srgbClr val="FFFF00"/>
                </a:solidFill>
                <a:latin typeface="Calibri"/>
              </a:rPr>
              <a:t>.</a:t>
            </a:r>
          </a:p>
        </p:txBody>
      </p:sp>
      <p:sp>
        <p:nvSpPr>
          <p:cNvPr id="8" name="1 CuadroTexto">
            <a:extLst>
              <a:ext uri="{FF2B5EF4-FFF2-40B4-BE49-F238E27FC236}">
                <a16:creationId xmlns:a16="http://schemas.microsoft.com/office/drawing/2014/main" id="{2EC54923-50DD-2849-E883-3B068BD8B72F}"/>
              </a:ext>
            </a:extLst>
          </p:cNvPr>
          <p:cNvSpPr txBox="1"/>
          <p:nvPr/>
        </p:nvSpPr>
        <p:spPr>
          <a:xfrm>
            <a:off x="2293625" y="521003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Pedro 1:3, 4</a:t>
            </a:r>
          </a:p>
        </p:txBody>
      </p:sp>
      <p:sp>
        <p:nvSpPr>
          <p:cNvPr id="9" name="2 CuadroTexto">
            <a:extLst>
              <a:ext uri="{FF2B5EF4-FFF2-40B4-BE49-F238E27FC236}">
                <a16:creationId xmlns:a16="http://schemas.microsoft.com/office/drawing/2014/main" id="{ED8D3284-0A6B-9093-618C-FAEE925E6D33}"/>
              </a:ext>
            </a:extLst>
          </p:cNvPr>
          <p:cNvSpPr txBox="1"/>
          <p:nvPr/>
        </p:nvSpPr>
        <p:spPr>
          <a:xfrm>
            <a:off x="15690" y="5629843"/>
            <a:ext cx="9144000"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Bendito el Dios y Padre de nuestro Señor Jesucristo, que según su grande misericordia nos hizo renacer para </a:t>
            </a:r>
            <a:r>
              <a:rPr lang="es-ES" sz="2300" u="sng" dirty="0">
                <a:solidFill>
                  <a:srgbClr val="FFFF00"/>
                </a:solidFill>
                <a:latin typeface="Calibri"/>
              </a:rPr>
              <a:t>una esperanza viva</a:t>
            </a:r>
            <a:r>
              <a:rPr lang="es-ES" sz="2300" dirty="0">
                <a:solidFill>
                  <a:srgbClr val="FFFF00"/>
                </a:solidFill>
                <a:latin typeface="Calibri"/>
              </a:rPr>
              <a:t>,</a:t>
            </a:r>
            <a:r>
              <a:rPr lang="es-ES" sz="2300" dirty="0">
                <a:latin typeface="Calibri"/>
              </a:rPr>
              <a:t> </a:t>
            </a:r>
            <a:r>
              <a:rPr lang="es-ES" sz="2300" dirty="0">
                <a:solidFill>
                  <a:srgbClr val="FFFF00"/>
                </a:solidFill>
                <a:latin typeface="Calibri"/>
              </a:rPr>
              <a:t>por la resurrección de Jesucristo de los muertos,</a:t>
            </a:r>
            <a:r>
              <a:rPr lang="es-ES" sz="2300" dirty="0">
                <a:latin typeface="Calibri"/>
              </a:rPr>
              <a:t> </a:t>
            </a:r>
            <a:r>
              <a:rPr lang="es-ES" sz="2300" dirty="0">
                <a:solidFill>
                  <a:srgbClr val="00B0F0"/>
                </a:solidFill>
                <a:latin typeface="Calibri"/>
              </a:rPr>
              <a:t>para una herencia incorruptible, incontaminada e inmarcesible, reservada en los cielos para vosotros, </a:t>
            </a:r>
          </a:p>
        </p:txBody>
      </p:sp>
      <p:sp>
        <p:nvSpPr>
          <p:cNvPr id="11" name="TextBox 10">
            <a:extLst>
              <a:ext uri="{FF2B5EF4-FFF2-40B4-BE49-F238E27FC236}">
                <a16:creationId xmlns:a16="http://schemas.microsoft.com/office/drawing/2014/main" id="{11B195E7-8552-FAE9-F4EF-FA85955AC7D9}"/>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A6DFDF44-C26D-15BF-5BCE-99F6B659CB8C}"/>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FE95EF1F-C1E1-D564-D60B-51DDDCF83B6C}"/>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5" name="1 CuadroTexto">
            <a:extLst>
              <a:ext uri="{FF2B5EF4-FFF2-40B4-BE49-F238E27FC236}">
                <a16:creationId xmlns:a16="http://schemas.microsoft.com/office/drawing/2014/main" id="{1C0E72BF-758D-5372-DD50-D476D28BD0AA}"/>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
        <p:nvSpPr>
          <p:cNvPr id="16" name="2 CuadroTexto">
            <a:extLst>
              <a:ext uri="{FF2B5EF4-FFF2-40B4-BE49-F238E27FC236}">
                <a16:creationId xmlns:a16="http://schemas.microsoft.com/office/drawing/2014/main" id="{FEA0EF4C-94A7-6610-84A2-D2E49888798F}"/>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4 Pero Dios, que es rico en misericordia, por su gran amor con que nos amó, </a:t>
            </a:r>
            <a:r>
              <a:rPr lang="es-ES" sz="2300" dirty="0">
                <a:latin typeface="Calibri"/>
              </a:rPr>
              <a:t>5 </a:t>
            </a:r>
            <a:r>
              <a:rPr lang="es-ES" sz="2300" dirty="0">
                <a:solidFill>
                  <a:srgbClr val="00B0F0"/>
                </a:solidFill>
                <a:latin typeface="Calibri"/>
              </a:rPr>
              <a:t>aun estando nosotros muertos en pecados, </a:t>
            </a:r>
            <a:r>
              <a:rPr lang="es-ES" sz="2300" u="sng" dirty="0">
                <a:solidFill>
                  <a:srgbClr val="00B0F0"/>
                </a:solidFill>
                <a:latin typeface="Calibri"/>
              </a:rPr>
              <a:t>nos dio vida juntamente con Cristo</a:t>
            </a:r>
            <a:r>
              <a:rPr lang="es-ES" sz="2300" dirty="0">
                <a:solidFill>
                  <a:srgbClr val="00B0F0"/>
                </a:solidFill>
                <a:latin typeface="Calibri"/>
              </a:rPr>
              <a:t> (por gracia sois salvos). </a:t>
            </a:r>
            <a:r>
              <a:rPr lang="es-ES" sz="2300" dirty="0">
                <a:latin typeface="Calibri"/>
              </a:rPr>
              <a:t>8 </a:t>
            </a:r>
            <a:r>
              <a:rPr lang="es-ES" sz="2300" dirty="0">
                <a:solidFill>
                  <a:srgbClr val="FFFF00"/>
                </a:solidFill>
                <a:latin typeface="Calibri"/>
              </a:rPr>
              <a:t>Porque por gracia sois salvos </a:t>
            </a:r>
            <a:r>
              <a:rPr lang="es-ES" sz="2300" u="sng" dirty="0">
                <a:solidFill>
                  <a:srgbClr val="FFFF00"/>
                </a:solidFill>
                <a:latin typeface="Calibri"/>
              </a:rPr>
              <a:t>por medio de la fe</a:t>
            </a:r>
            <a:r>
              <a:rPr lang="es-ES" sz="2300" dirty="0">
                <a:solidFill>
                  <a:srgbClr val="FFFF00"/>
                </a:solidFill>
                <a:latin typeface="Calibri"/>
              </a:rPr>
              <a:t>; </a:t>
            </a:r>
            <a:r>
              <a:rPr lang="es-ES" sz="2300" dirty="0">
                <a:latin typeface="Calibri"/>
              </a:rPr>
              <a:t>y esto no de vosotros, pues es don de Dios. </a:t>
            </a:r>
          </a:p>
        </p:txBody>
      </p:sp>
      <p:cxnSp>
        <p:nvCxnSpPr>
          <p:cNvPr id="17" name="Straight Arrow Connector 16">
            <a:extLst>
              <a:ext uri="{FF2B5EF4-FFF2-40B4-BE49-F238E27FC236}">
                <a16:creationId xmlns:a16="http://schemas.microsoft.com/office/drawing/2014/main" id="{F78B8DDA-6061-7F5B-52E2-088019482726}"/>
              </a:ext>
            </a:extLst>
          </p:cNvPr>
          <p:cNvCxnSpPr>
            <a:cxnSpLocks/>
          </p:cNvCxnSpPr>
          <p:nvPr/>
        </p:nvCxnSpPr>
        <p:spPr>
          <a:xfrm flipV="1">
            <a:off x="4281177" y="3467729"/>
            <a:ext cx="2163031" cy="37546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AE4EC28-DA87-87A8-1A97-8129EC273AE3}"/>
              </a:ext>
            </a:extLst>
          </p:cNvPr>
          <p:cNvCxnSpPr>
            <a:cxnSpLocks/>
          </p:cNvCxnSpPr>
          <p:nvPr/>
        </p:nvCxnSpPr>
        <p:spPr>
          <a:xfrm flipV="1">
            <a:off x="3419872" y="4089185"/>
            <a:ext cx="4032448" cy="95085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F9425B2-5BE1-D11D-A761-D6E0385A227F}"/>
              </a:ext>
            </a:extLst>
          </p:cNvPr>
          <p:cNvCxnSpPr>
            <a:cxnSpLocks/>
          </p:cNvCxnSpPr>
          <p:nvPr/>
        </p:nvCxnSpPr>
        <p:spPr>
          <a:xfrm>
            <a:off x="2987824" y="4772665"/>
            <a:ext cx="2520280" cy="5641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EF5A36D-08C3-DAA3-7357-B6CAD0AA82AC}"/>
              </a:ext>
            </a:extLst>
          </p:cNvPr>
          <p:cNvCxnSpPr>
            <a:cxnSpLocks/>
          </p:cNvCxnSpPr>
          <p:nvPr/>
        </p:nvCxnSpPr>
        <p:spPr>
          <a:xfrm>
            <a:off x="2846527" y="5238004"/>
            <a:ext cx="2157521" cy="74668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C8F5CDE-1677-8ED5-61B0-976E8DF05393}"/>
              </a:ext>
            </a:extLst>
          </p:cNvPr>
          <p:cNvSpPr txBox="1"/>
          <p:nvPr/>
        </p:nvSpPr>
        <p:spPr>
          <a:xfrm>
            <a:off x="4530256" y="2091726"/>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amor que Dios siente por nosotros nos conduce a la fe en Cristo y a la esperanza </a:t>
            </a:r>
          </a:p>
        </p:txBody>
      </p:sp>
    </p:spTree>
    <p:extLst>
      <p:ext uri="{BB962C8B-B14F-4D97-AF65-F5344CB8AC3E}">
        <p14:creationId xmlns:p14="http://schemas.microsoft.com/office/powerpoint/2010/main" val="366264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429B7-9CD3-D3D0-F1EE-0BA423F670E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1ED813C-1166-55D5-8BCA-6882884947DB}"/>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E036A73B-410F-4CF8-EE01-05F389242094}"/>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Siempre orando por vosotros, </a:t>
            </a:r>
            <a:r>
              <a:rPr lang="es-ES" sz="2400" u="sng" dirty="0">
                <a:solidFill>
                  <a:srgbClr val="FFFF00"/>
                </a:solidFill>
                <a:latin typeface="Calibri"/>
              </a:rPr>
              <a:t>damos gracias a Dios</a:t>
            </a:r>
            <a:r>
              <a:rPr lang="es-ES" sz="2400" dirty="0">
                <a:solidFill>
                  <a:srgbClr val="FFFF00"/>
                </a:solidFill>
                <a:latin typeface="Calibri"/>
              </a:rPr>
              <a:t>, Padre de nuestro Señor Jesucristo</a:t>
            </a:r>
            <a:r>
              <a:rPr lang="es-ES" sz="2400" dirty="0">
                <a:latin typeface="Calibri"/>
              </a:rPr>
              <a:t>,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3EF478BC-31FA-F419-17EB-13CF3BAC11D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31F6E242-AF3D-61FF-93D8-BD934C92E8F6}"/>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2F271901-BE3F-04DF-CDB5-48A9667F935C}"/>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7E8D5A2A-8D97-FFB6-93DB-FE76C572F34E}"/>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5347643D-CCDC-C63A-A396-8FCA8572C185}"/>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591641E9-66D9-C7D3-AA78-20E039B6E7E8}"/>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99BE7624-B79B-5BDE-5865-8A28C36C9EF0}"/>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a:t>
            </a:r>
            <a:r>
              <a:rPr lang="es-ES" sz="2400" dirty="0">
                <a:solidFill>
                  <a:srgbClr val="00B0F0"/>
                </a:solidFill>
                <a:latin typeface="Calibri"/>
              </a:rPr>
              <a:t>para que todo aquel que </a:t>
            </a:r>
            <a:r>
              <a:rPr lang="es-ES" sz="2400" u="sng" dirty="0">
                <a:solidFill>
                  <a:srgbClr val="00B0F0"/>
                </a:solidFill>
                <a:latin typeface="Calibri"/>
              </a:rPr>
              <a:t>en él cree</a:t>
            </a:r>
            <a:r>
              <a:rPr lang="es-ES" sz="2400" dirty="0">
                <a:solidFill>
                  <a:srgbClr val="00B0F0"/>
                </a:solidFill>
                <a:latin typeface="Calibri"/>
              </a:rPr>
              <a:t>,</a:t>
            </a:r>
            <a:r>
              <a:rPr lang="es-ES" sz="2400" dirty="0">
                <a:latin typeface="Calibri"/>
              </a:rPr>
              <a:t> </a:t>
            </a:r>
            <a:r>
              <a:rPr lang="es-ES" sz="2400" dirty="0">
                <a:solidFill>
                  <a:srgbClr val="FFFF00"/>
                </a:solidFill>
                <a:latin typeface="Calibri"/>
              </a:rPr>
              <a:t>no se pierda, </a:t>
            </a:r>
            <a:r>
              <a:rPr lang="es-ES" sz="2400" u="sng" dirty="0">
                <a:solidFill>
                  <a:srgbClr val="FFFF00"/>
                </a:solidFill>
                <a:latin typeface="Calibri"/>
              </a:rPr>
              <a:t>mas tenga vida eterna</a:t>
            </a:r>
            <a:r>
              <a:rPr lang="es-ES" sz="2400" dirty="0">
                <a:solidFill>
                  <a:srgbClr val="FFFF00"/>
                </a:solidFill>
                <a:latin typeface="Calibri"/>
              </a:rPr>
              <a:t>.</a:t>
            </a:r>
          </a:p>
        </p:txBody>
      </p:sp>
      <p:sp>
        <p:nvSpPr>
          <p:cNvPr id="8" name="1 CuadroTexto">
            <a:extLst>
              <a:ext uri="{FF2B5EF4-FFF2-40B4-BE49-F238E27FC236}">
                <a16:creationId xmlns:a16="http://schemas.microsoft.com/office/drawing/2014/main" id="{9EA5F13F-F5E8-8BE7-79FD-4A7F0317E904}"/>
              </a:ext>
            </a:extLst>
          </p:cNvPr>
          <p:cNvSpPr txBox="1"/>
          <p:nvPr/>
        </p:nvSpPr>
        <p:spPr>
          <a:xfrm>
            <a:off x="2293625" y="521003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Pedro 1:3, 4</a:t>
            </a:r>
          </a:p>
        </p:txBody>
      </p:sp>
      <p:sp>
        <p:nvSpPr>
          <p:cNvPr id="9" name="2 CuadroTexto">
            <a:extLst>
              <a:ext uri="{FF2B5EF4-FFF2-40B4-BE49-F238E27FC236}">
                <a16:creationId xmlns:a16="http://schemas.microsoft.com/office/drawing/2014/main" id="{4B35CD3F-621D-0CBF-F209-94D8F1DF9EC0}"/>
              </a:ext>
            </a:extLst>
          </p:cNvPr>
          <p:cNvSpPr txBox="1"/>
          <p:nvPr/>
        </p:nvSpPr>
        <p:spPr>
          <a:xfrm>
            <a:off x="15690" y="5629843"/>
            <a:ext cx="9144000"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Bendito el Dios y Padre de nuestro Señor Jesucristo, que según su grande misericordia nos hizo renacer para </a:t>
            </a:r>
            <a:r>
              <a:rPr lang="es-ES" sz="2300" u="sng" dirty="0">
                <a:solidFill>
                  <a:srgbClr val="FFFF00"/>
                </a:solidFill>
                <a:latin typeface="Calibri"/>
              </a:rPr>
              <a:t>una esperanza viva</a:t>
            </a:r>
            <a:r>
              <a:rPr lang="es-ES" sz="2300" dirty="0">
                <a:solidFill>
                  <a:srgbClr val="FFFF00"/>
                </a:solidFill>
                <a:latin typeface="Calibri"/>
              </a:rPr>
              <a:t>,</a:t>
            </a:r>
            <a:r>
              <a:rPr lang="es-ES" sz="2300" dirty="0">
                <a:latin typeface="Calibri"/>
              </a:rPr>
              <a:t> </a:t>
            </a:r>
            <a:r>
              <a:rPr lang="es-ES" sz="2300" dirty="0">
                <a:solidFill>
                  <a:srgbClr val="FFFF00"/>
                </a:solidFill>
                <a:latin typeface="Calibri"/>
              </a:rPr>
              <a:t>por la resurrección de Jesucristo de los muertos,</a:t>
            </a:r>
            <a:r>
              <a:rPr lang="es-ES" sz="2300" dirty="0">
                <a:latin typeface="Calibri"/>
              </a:rPr>
              <a:t> </a:t>
            </a:r>
            <a:r>
              <a:rPr lang="es-ES" sz="2300" dirty="0">
                <a:solidFill>
                  <a:srgbClr val="00B0F0"/>
                </a:solidFill>
                <a:latin typeface="Calibri"/>
              </a:rPr>
              <a:t>para una herencia incorruptible, incontaminada e inmarcesible, reservada en los cielos para vosotros, </a:t>
            </a:r>
          </a:p>
        </p:txBody>
      </p:sp>
      <p:sp>
        <p:nvSpPr>
          <p:cNvPr id="11" name="TextBox 10">
            <a:extLst>
              <a:ext uri="{FF2B5EF4-FFF2-40B4-BE49-F238E27FC236}">
                <a16:creationId xmlns:a16="http://schemas.microsoft.com/office/drawing/2014/main" id="{50F4849F-0102-1610-9A4C-792789E45B5F}"/>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5E8768C2-68EE-8329-BB5E-6E1B2A040BB1}"/>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ECC48FF6-0900-8B52-2908-E0BE601240B4}"/>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5" name="1 CuadroTexto">
            <a:extLst>
              <a:ext uri="{FF2B5EF4-FFF2-40B4-BE49-F238E27FC236}">
                <a16:creationId xmlns:a16="http://schemas.microsoft.com/office/drawing/2014/main" id="{72381268-4FE6-063A-FA66-345E9737DDB4}"/>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
        <p:nvSpPr>
          <p:cNvPr id="16" name="2 CuadroTexto">
            <a:extLst>
              <a:ext uri="{FF2B5EF4-FFF2-40B4-BE49-F238E27FC236}">
                <a16:creationId xmlns:a16="http://schemas.microsoft.com/office/drawing/2014/main" id="{AD5C2C34-92E1-A1A6-6609-360DF05E9A34}"/>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4 Pero Dios, que es rico en misericordia, por su gran amor con que nos amó, </a:t>
            </a:r>
            <a:r>
              <a:rPr lang="es-ES" sz="2300" dirty="0">
                <a:latin typeface="Calibri"/>
              </a:rPr>
              <a:t>5 </a:t>
            </a:r>
            <a:r>
              <a:rPr lang="es-ES" sz="2300" dirty="0">
                <a:solidFill>
                  <a:srgbClr val="00B0F0"/>
                </a:solidFill>
                <a:latin typeface="Calibri"/>
              </a:rPr>
              <a:t>aun estando nosotros muertos en pecados, </a:t>
            </a:r>
            <a:r>
              <a:rPr lang="es-ES" sz="2300" u="sng" dirty="0">
                <a:solidFill>
                  <a:srgbClr val="00B0F0"/>
                </a:solidFill>
                <a:latin typeface="Calibri"/>
              </a:rPr>
              <a:t>nos dio vida juntamente con Cristo</a:t>
            </a:r>
            <a:r>
              <a:rPr lang="es-ES" sz="2300" dirty="0">
                <a:solidFill>
                  <a:srgbClr val="00B0F0"/>
                </a:solidFill>
                <a:latin typeface="Calibri"/>
              </a:rPr>
              <a:t> (por gracia sois salvos). </a:t>
            </a:r>
            <a:r>
              <a:rPr lang="es-ES" sz="2300" dirty="0">
                <a:latin typeface="Calibri"/>
              </a:rPr>
              <a:t>8 </a:t>
            </a:r>
            <a:r>
              <a:rPr lang="es-ES" sz="2300" dirty="0">
                <a:solidFill>
                  <a:srgbClr val="FFFF00"/>
                </a:solidFill>
                <a:latin typeface="Calibri"/>
              </a:rPr>
              <a:t>Porque por gracia sois salvos </a:t>
            </a:r>
            <a:r>
              <a:rPr lang="es-ES" sz="2300" u="sng" dirty="0">
                <a:solidFill>
                  <a:srgbClr val="FFFF00"/>
                </a:solidFill>
                <a:latin typeface="Calibri"/>
              </a:rPr>
              <a:t>por medio de la fe</a:t>
            </a:r>
            <a:r>
              <a:rPr lang="es-ES" sz="2300" dirty="0">
                <a:solidFill>
                  <a:srgbClr val="FFFF00"/>
                </a:solidFill>
                <a:latin typeface="Calibri"/>
              </a:rPr>
              <a:t>; </a:t>
            </a:r>
            <a:r>
              <a:rPr lang="es-ES" sz="2300" dirty="0">
                <a:latin typeface="Calibri"/>
              </a:rPr>
              <a:t>y esto no de vosotros, pues es don de Dios. </a:t>
            </a:r>
          </a:p>
        </p:txBody>
      </p:sp>
      <p:sp>
        <p:nvSpPr>
          <p:cNvPr id="21" name="TextBox 20">
            <a:extLst>
              <a:ext uri="{FF2B5EF4-FFF2-40B4-BE49-F238E27FC236}">
                <a16:creationId xmlns:a16="http://schemas.microsoft.com/office/drawing/2014/main" id="{A8727CA7-9AB2-4F3D-6E5A-F818BE1C1BD0}"/>
              </a:ext>
            </a:extLst>
          </p:cNvPr>
          <p:cNvSpPr txBox="1"/>
          <p:nvPr/>
        </p:nvSpPr>
        <p:spPr>
          <a:xfrm>
            <a:off x="4530256" y="2091726"/>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amor que Dios siente por nosotros nos conduce a la fe en Cristo y a la esperanza </a:t>
            </a:r>
          </a:p>
        </p:txBody>
      </p:sp>
    </p:spTree>
    <p:extLst>
      <p:ext uri="{BB962C8B-B14F-4D97-AF65-F5344CB8AC3E}">
        <p14:creationId xmlns:p14="http://schemas.microsoft.com/office/powerpoint/2010/main" val="21318564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9C778-3106-6128-6E66-6C348F7FDE1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4044F8E-0140-86E8-B4C8-B61F5FDD5FA9}"/>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EFB1C12B-0C6F-2E44-276B-CD3C1C3F3556}"/>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Siempre orando por vosotros, </a:t>
            </a:r>
            <a:r>
              <a:rPr lang="es-ES" sz="2400" u="sng" dirty="0">
                <a:solidFill>
                  <a:srgbClr val="FFFF00"/>
                </a:solidFill>
                <a:latin typeface="Calibri"/>
              </a:rPr>
              <a:t>damos gracias a Dios</a:t>
            </a:r>
            <a:r>
              <a:rPr lang="es-ES" sz="2400" dirty="0">
                <a:solidFill>
                  <a:srgbClr val="FFFF00"/>
                </a:solidFill>
                <a:latin typeface="Calibri"/>
              </a:rPr>
              <a:t>, Padre de nuestro Señor Jesucristo</a:t>
            </a:r>
            <a:r>
              <a:rPr lang="es-ES" sz="2400" dirty="0">
                <a:latin typeface="Calibri"/>
              </a:rPr>
              <a:t>,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latin typeface="Calibri"/>
              </a:rPr>
              <a:t>de la cual ya habéis oído por la palabra verdadera del evangelio, </a:t>
            </a:r>
          </a:p>
        </p:txBody>
      </p:sp>
      <p:sp>
        <p:nvSpPr>
          <p:cNvPr id="2" name="TextBox 1">
            <a:extLst>
              <a:ext uri="{FF2B5EF4-FFF2-40B4-BE49-F238E27FC236}">
                <a16:creationId xmlns:a16="http://schemas.microsoft.com/office/drawing/2014/main" id="{F5F980C4-0818-85CC-27B9-7917CB2D7A8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57D60F4D-BD4C-D76A-FACC-DABE941AFE1E}"/>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062BADF2-3DBD-C480-13D5-95BA7F0285C7}"/>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4B67B49C-1E51-3EEC-0D60-C96ECE1F9462}"/>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5C2DCEE6-8198-79D3-67DC-B69711C80AE7}"/>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7A61CE57-B4D5-5C34-9E0E-0A39CC78746C}"/>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91424362-B786-A841-5C5B-1A5653E71AC8}"/>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a:t>
            </a:r>
            <a:r>
              <a:rPr lang="es-ES" sz="2400" dirty="0">
                <a:solidFill>
                  <a:srgbClr val="00B0F0"/>
                </a:solidFill>
                <a:latin typeface="Calibri"/>
              </a:rPr>
              <a:t>para que todo aquel que </a:t>
            </a:r>
            <a:r>
              <a:rPr lang="es-ES" sz="2400" u="sng" dirty="0">
                <a:solidFill>
                  <a:srgbClr val="00B0F0"/>
                </a:solidFill>
                <a:latin typeface="Calibri"/>
              </a:rPr>
              <a:t>en él cree</a:t>
            </a:r>
            <a:r>
              <a:rPr lang="es-ES" sz="2400" dirty="0">
                <a:solidFill>
                  <a:srgbClr val="00B0F0"/>
                </a:solidFill>
                <a:latin typeface="Calibri"/>
              </a:rPr>
              <a:t>,</a:t>
            </a:r>
            <a:r>
              <a:rPr lang="es-ES" sz="2400" dirty="0">
                <a:latin typeface="Calibri"/>
              </a:rPr>
              <a:t> </a:t>
            </a:r>
            <a:r>
              <a:rPr lang="es-ES" sz="2400" dirty="0">
                <a:solidFill>
                  <a:srgbClr val="FFFF00"/>
                </a:solidFill>
                <a:latin typeface="Calibri"/>
              </a:rPr>
              <a:t>no se pierda, </a:t>
            </a:r>
            <a:r>
              <a:rPr lang="es-ES" sz="2400" u="sng" dirty="0">
                <a:solidFill>
                  <a:srgbClr val="FFFF00"/>
                </a:solidFill>
                <a:latin typeface="Calibri"/>
              </a:rPr>
              <a:t>mas tenga vida eterna</a:t>
            </a:r>
            <a:r>
              <a:rPr lang="es-ES" sz="2400" dirty="0">
                <a:solidFill>
                  <a:srgbClr val="FFFF00"/>
                </a:solidFill>
                <a:latin typeface="Calibri"/>
              </a:rPr>
              <a:t>.</a:t>
            </a:r>
          </a:p>
        </p:txBody>
      </p:sp>
      <p:sp>
        <p:nvSpPr>
          <p:cNvPr id="8" name="1 CuadroTexto">
            <a:extLst>
              <a:ext uri="{FF2B5EF4-FFF2-40B4-BE49-F238E27FC236}">
                <a16:creationId xmlns:a16="http://schemas.microsoft.com/office/drawing/2014/main" id="{886F89E0-1047-05AE-49C9-4710D2753689}"/>
              </a:ext>
            </a:extLst>
          </p:cNvPr>
          <p:cNvSpPr txBox="1"/>
          <p:nvPr/>
        </p:nvSpPr>
        <p:spPr>
          <a:xfrm>
            <a:off x="2293625" y="521003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Pedro 1:3, 4</a:t>
            </a:r>
          </a:p>
        </p:txBody>
      </p:sp>
      <p:sp>
        <p:nvSpPr>
          <p:cNvPr id="9" name="2 CuadroTexto">
            <a:extLst>
              <a:ext uri="{FF2B5EF4-FFF2-40B4-BE49-F238E27FC236}">
                <a16:creationId xmlns:a16="http://schemas.microsoft.com/office/drawing/2014/main" id="{9E6EA429-58B5-946B-7640-4CBF76BDFF9D}"/>
              </a:ext>
            </a:extLst>
          </p:cNvPr>
          <p:cNvSpPr txBox="1"/>
          <p:nvPr/>
        </p:nvSpPr>
        <p:spPr>
          <a:xfrm>
            <a:off x="15690" y="5629843"/>
            <a:ext cx="9144000"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Bendito el Dios y Padre de nuestro Señor Jesucristo, que según su grande misericordia nos hizo renacer para </a:t>
            </a:r>
            <a:r>
              <a:rPr lang="es-ES" sz="2300" u="sng" dirty="0">
                <a:solidFill>
                  <a:srgbClr val="FFFF00"/>
                </a:solidFill>
                <a:latin typeface="Calibri"/>
              </a:rPr>
              <a:t>una esperanza viva</a:t>
            </a:r>
            <a:r>
              <a:rPr lang="es-ES" sz="2300" dirty="0">
                <a:solidFill>
                  <a:srgbClr val="FFFF00"/>
                </a:solidFill>
                <a:latin typeface="Calibri"/>
              </a:rPr>
              <a:t>,</a:t>
            </a:r>
            <a:r>
              <a:rPr lang="es-ES" sz="2300" dirty="0">
                <a:latin typeface="Calibri"/>
              </a:rPr>
              <a:t> </a:t>
            </a:r>
            <a:r>
              <a:rPr lang="es-ES" sz="2300" dirty="0">
                <a:solidFill>
                  <a:srgbClr val="FFFF00"/>
                </a:solidFill>
                <a:latin typeface="Calibri"/>
              </a:rPr>
              <a:t>por la resurrección de Jesucristo de los muertos,</a:t>
            </a:r>
            <a:r>
              <a:rPr lang="es-ES" sz="2300" dirty="0">
                <a:latin typeface="Calibri"/>
              </a:rPr>
              <a:t> </a:t>
            </a:r>
            <a:r>
              <a:rPr lang="es-ES" sz="2300" dirty="0">
                <a:solidFill>
                  <a:srgbClr val="00B0F0"/>
                </a:solidFill>
                <a:latin typeface="Calibri"/>
              </a:rPr>
              <a:t>para una herencia incorruptible, incontaminada e inmarcesible, reservada en los cielos para vosotros, </a:t>
            </a:r>
          </a:p>
        </p:txBody>
      </p:sp>
      <p:sp>
        <p:nvSpPr>
          <p:cNvPr id="11" name="TextBox 10">
            <a:extLst>
              <a:ext uri="{FF2B5EF4-FFF2-40B4-BE49-F238E27FC236}">
                <a16:creationId xmlns:a16="http://schemas.microsoft.com/office/drawing/2014/main" id="{D002BF82-17EB-F86A-2C4E-4B3B8ECB37FB}"/>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189AE8B8-997C-ED9A-5C7A-406F81B3998C}"/>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97C0FFCC-7AEA-006F-4CEC-3B2228C299AB}"/>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15" name="1 CuadroTexto">
            <a:extLst>
              <a:ext uri="{FF2B5EF4-FFF2-40B4-BE49-F238E27FC236}">
                <a16:creationId xmlns:a16="http://schemas.microsoft.com/office/drawing/2014/main" id="{0BE70C08-B2AB-9E4B-CA2C-F82E3360D20E}"/>
              </a:ext>
            </a:extLst>
          </p:cNvPr>
          <p:cNvSpPr txBox="1"/>
          <p:nvPr/>
        </p:nvSpPr>
        <p:spPr>
          <a:xfrm>
            <a:off x="4738377" y="2514962"/>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Efesios 2:4, 5, 8</a:t>
            </a:r>
          </a:p>
        </p:txBody>
      </p:sp>
      <p:sp>
        <p:nvSpPr>
          <p:cNvPr id="16" name="2 CuadroTexto">
            <a:extLst>
              <a:ext uri="{FF2B5EF4-FFF2-40B4-BE49-F238E27FC236}">
                <a16:creationId xmlns:a16="http://schemas.microsoft.com/office/drawing/2014/main" id="{CF667DC5-A5AA-0AF1-D50C-2483C6D8D9D3}"/>
              </a:ext>
            </a:extLst>
          </p:cNvPr>
          <p:cNvSpPr txBox="1"/>
          <p:nvPr/>
        </p:nvSpPr>
        <p:spPr>
          <a:xfrm>
            <a:off x="4499992" y="2944537"/>
            <a:ext cx="4644008" cy="2356671"/>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4 Pero Dios, que es rico en misericordia, por su gran amor con que nos amó, </a:t>
            </a:r>
            <a:r>
              <a:rPr lang="es-ES" sz="2300" dirty="0">
                <a:latin typeface="Calibri"/>
              </a:rPr>
              <a:t>5 </a:t>
            </a:r>
            <a:r>
              <a:rPr lang="es-ES" sz="2300" dirty="0">
                <a:solidFill>
                  <a:srgbClr val="00B0F0"/>
                </a:solidFill>
                <a:latin typeface="Calibri"/>
              </a:rPr>
              <a:t>aun estando nosotros muertos en pecados, </a:t>
            </a:r>
            <a:r>
              <a:rPr lang="es-ES" sz="2300" u="sng" dirty="0">
                <a:solidFill>
                  <a:srgbClr val="00B0F0"/>
                </a:solidFill>
                <a:latin typeface="Calibri"/>
              </a:rPr>
              <a:t>nos dio vida juntamente con Cristo</a:t>
            </a:r>
            <a:r>
              <a:rPr lang="es-ES" sz="2300" dirty="0">
                <a:solidFill>
                  <a:srgbClr val="00B0F0"/>
                </a:solidFill>
                <a:latin typeface="Calibri"/>
              </a:rPr>
              <a:t> (por gracia sois salvos). </a:t>
            </a:r>
            <a:r>
              <a:rPr lang="es-ES" sz="2300" dirty="0">
                <a:latin typeface="Calibri"/>
              </a:rPr>
              <a:t>8 </a:t>
            </a:r>
            <a:r>
              <a:rPr lang="es-ES" sz="2300" dirty="0">
                <a:solidFill>
                  <a:srgbClr val="FFFF00"/>
                </a:solidFill>
                <a:latin typeface="Calibri"/>
              </a:rPr>
              <a:t>Porque por gracia sois salvos </a:t>
            </a:r>
            <a:r>
              <a:rPr lang="es-ES" sz="2300" u="sng" dirty="0">
                <a:solidFill>
                  <a:srgbClr val="FFFF00"/>
                </a:solidFill>
                <a:latin typeface="Calibri"/>
              </a:rPr>
              <a:t>por medio de la fe</a:t>
            </a:r>
            <a:r>
              <a:rPr lang="es-ES" sz="2300" dirty="0">
                <a:solidFill>
                  <a:srgbClr val="FFFF00"/>
                </a:solidFill>
                <a:latin typeface="Calibri"/>
              </a:rPr>
              <a:t>; </a:t>
            </a:r>
            <a:r>
              <a:rPr lang="es-ES" sz="2300" dirty="0">
                <a:solidFill>
                  <a:srgbClr val="00B0F0"/>
                </a:solidFill>
                <a:latin typeface="Calibri"/>
              </a:rPr>
              <a:t>y esto no de vosotros, pues </a:t>
            </a:r>
            <a:r>
              <a:rPr lang="es-ES" sz="2300" u="sng" dirty="0">
                <a:solidFill>
                  <a:srgbClr val="00B0F0"/>
                </a:solidFill>
                <a:latin typeface="Calibri"/>
              </a:rPr>
              <a:t>es don de Dios</a:t>
            </a:r>
            <a:r>
              <a:rPr lang="es-ES" sz="2300" dirty="0">
                <a:solidFill>
                  <a:srgbClr val="00B0F0"/>
                </a:solidFill>
                <a:latin typeface="Calibri"/>
              </a:rPr>
              <a:t>. </a:t>
            </a:r>
          </a:p>
        </p:txBody>
      </p:sp>
      <p:sp>
        <p:nvSpPr>
          <p:cNvPr id="21" name="TextBox 20">
            <a:extLst>
              <a:ext uri="{FF2B5EF4-FFF2-40B4-BE49-F238E27FC236}">
                <a16:creationId xmlns:a16="http://schemas.microsoft.com/office/drawing/2014/main" id="{C1E877DF-F919-6BE3-F7A2-97874C7D3B74}"/>
              </a:ext>
            </a:extLst>
          </p:cNvPr>
          <p:cNvSpPr txBox="1"/>
          <p:nvPr/>
        </p:nvSpPr>
        <p:spPr>
          <a:xfrm>
            <a:off x="4530256" y="2091726"/>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amor que Dios siente por nosotros nos conduce a la fe en Cristo y a la esperanza </a:t>
            </a:r>
          </a:p>
        </p:txBody>
      </p:sp>
      <p:sp>
        <p:nvSpPr>
          <p:cNvPr id="17" name="TextBox 16">
            <a:extLst>
              <a:ext uri="{FF2B5EF4-FFF2-40B4-BE49-F238E27FC236}">
                <a16:creationId xmlns:a16="http://schemas.microsoft.com/office/drawing/2014/main" id="{50132459-8CC6-D2D2-39BA-46E3D82BDA7C}"/>
              </a:ext>
            </a:extLst>
          </p:cNvPr>
          <p:cNvSpPr txBox="1"/>
          <p:nvPr/>
        </p:nvSpPr>
        <p:spPr>
          <a:xfrm>
            <a:off x="4532162" y="2603547"/>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amor, la fe, y la esperanza son dones o dadivas que recibimos de Dios</a:t>
            </a:r>
          </a:p>
        </p:txBody>
      </p:sp>
    </p:spTree>
    <p:extLst>
      <p:ext uri="{BB962C8B-B14F-4D97-AF65-F5344CB8AC3E}">
        <p14:creationId xmlns:p14="http://schemas.microsoft.com/office/powerpoint/2010/main" val="11628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0B58-0541-2AD9-0E2A-6B15B8C2CF6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0D58D63-AB18-22D4-1E6D-15D3D63DC41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6482CB31-10E4-0F7D-5D90-C80FEB112A6A}"/>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dirty="0">
                <a:latin typeface="Calibri"/>
              </a:rPr>
              <a:t>. </a:t>
            </a:r>
          </a:p>
        </p:txBody>
      </p:sp>
      <p:sp>
        <p:nvSpPr>
          <p:cNvPr id="2" name="TextBox 1">
            <a:extLst>
              <a:ext uri="{FF2B5EF4-FFF2-40B4-BE49-F238E27FC236}">
                <a16:creationId xmlns:a16="http://schemas.microsoft.com/office/drawing/2014/main" id="{FB8CEB12-09F0-42FF-79FD-86953449BD43}"/>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70EC95DA-2340-E92D-CF8E-51212C8E3FA9}"/>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1 CuadroTexto">
            <a:extLst>
              <a:ext uri="{FF2B5EF4-FFF2-40B4-BE49-F238E27FC236}">
                <a16:creationId xmlns:a16="http://schemas.microsoft.com/office/drawing/2014/main" id="{702B4BD0-9EE0-7565-5C4D-04D2724C385D}"/>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Éxodo 28:29</a:t>
            </a:r>
          </a:p>
        </p:txBody>
      </p:sp>
      <p:sp>
        <p:nvSpPr>
          <p:cNvPr id="7" name="2 CuadroTexto">
            <a:extLst>
              <a:ext uri="{FF2B5EF4-FFF2-40B4-BE49-F238E27FC236}">
                <a16:creationId xmlns:a16="http://schemas.microsoft.com/office/drawing/2014/main" id="{8DDC9E52-A50A-B1D5-4979-39B5A3B9C9A4}"/>
              </a:ext>
            </a:extLst>
          </p:cNvPr>
          <p:cNvSpPr txBox="1"/>
          <p:nvPr/>
        </p:nvSpPr>
        <p:spPr>
          <a:xfrm>
            <a:off x="179512" y="1564689"/>
            <a:ext cx="412014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llevará Aarón </a:t>
            </a:r>
            <a:r>
              <a:rPr lang="es-ES" sz="2400" u="sng" dirty="0">
                <a:solidFill>
                  <a:srgbClr val="FFFF00"/>
                </a:solidFill>
                <a:latin typeface="Calibri"/>
              </a:rPr>
              <a:t>los nombres de los hijos de Israel en el pectoral del juicio sobre su corazón</a:t>
            </a:r>
            <a:r>
              <a:rPr lang="es-ES" sz="2400" dirty="0">
                <a:solidFill>
                  <a:srgbClr val="FFFF00"/>
                </a:solidFill>
                <a:latin typeface="Calibri"/>
              </a:rPr>
              <a:t>, </a:t>
            </a:r>
            <a:r>
              <a:rPr lang="es-ES" sz="2400" dirty="0">
                <a:latin typeface="Calibri"/>
              </a:rPr>
              <a:t>cuando entre en el santuario, por memorial delante de Jehová continuamente.</a:t>
            </a:r>
          </a:p>
        </p:txBody>
      </p:sp>
    </p:spTree>
    <p:extLst>
      <p:ext uri="{BB962C8B-B14F-4D97-AF65-F5344CB8AC3E}">
        <p14:creationId xmlns:p14="http://schemas.microsoft.com/office/powerpoint/2010/main" val="16174427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14A25-FE37-14E1-FC85-C0019F70572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9049B93-459E-1370-DEA2-8177540BA341}"/>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1:3-5</a:t>
            </a:r>
          </a:p>
        </p:txBody>
      </p:sp>
      <p:sp>
        <p:nvSpPr>
          <p:cNvPr id="5" name="2 CuadroTexto">
            <a:extLst>
              <a:ext uri="{FF2B5EF4-FFF2-40B4-BE49-F238E27FC236}">
                <a16:creationId xmlns:a16="http://schemas.microsoft.com/office/drawing/2014/main" id="{41857226-CEF5-D30B-8D6B-CF0A7E3D31A3}"/>
              </a:ext>
            </a:extLst>
          </p:cNvPr>
          <p:cNvSpPr txBox="1"/>
          <p:nvPr/>
        </p:nvSpPr>
        <p:spPr>
          <a:xfrm>
            <a:off x="0" y="490373"/>
            <a:ext cx="4556311"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Siempre orando por vosotros, </a:t>
            </a:r>
            <a:r>
              <a:rPr lang="es-ES" sz="2400" u="sng" dirty="0">
                <a:solidFill>
                  <a:srgbClr val="FFFF00"/>
                </a:solidFill>
                <a:latin typeface="Calibri"/>
              </a:rPr>
              <a:t>damos gracias a Dios</a:t>
            </a:r>
            <a:r>
              <a:rPr lang="es-ES" sz="2400" dirty="0">
                <a:solidFill>
                  <a:srgbClr val="FFFF00"/>
                </a:solidFill>
                <a:latin typeface="Calibri"/>
              </a:rPr>
              <a:t>, Padre de nuestro Señor Jesucristo</a:t>
            </a:r>
            <a:r>
              <a:rPr lang="es-ES" sz="2400" dirty="0">
                <a:latin typeface="Calibri"/>
              </a:rPr>
              <a:t>, </a:t>
            </a:r>
            <a:r>
              <a:rPr lang="es-ES" sz="2400" dirty="0">
                <a:solidFill>
                  <a:srgbClr val="00B0F0"/>
                </a:solidFill>
                <a:latin typeface="Calibri"/>
              </a:rPr>
              <a:t>habiendo oído de </a:t>
            </a:r>
            <a:r>
              <a:rPr lang="es-ES" sz="2400" u="sng" dirty="0">
                <a:solidFill>
                  <a:srgbClr val="00B0F0"/>
                </a:solidFill>
                <a:latin typeface="Calibri"/>
              </a:rPr>
              <a:t>vuestra fe en Cristo </a:t>
            </a:r>
            <a:r>
              <a:rPr lang="es-ES" sz="2400" dirty="0">
                <a:solidFill>
                  <a:srgbClr val="00B0F0"/>
                </a:solidFill>
                <a:latin typeface="Calibri"/>
              </a:rPr>
              <a:t>Jesús, </a:t>
            </a:r>
            <a:r>
              <a:rPr lang="es-ES" sz="2400" dirty="0">
                <a:solidFill>
                  <a:srgbClr val="FFFF00"/>
                </a:solidFill>
                <a:latin typeface="Calibri"/>
              </a:rPr>
              <a:t>y </a:t>
            </a:r>
            <a:r>
              <a:rPr lang="es-ES" sz="2400" u="sng" dirty="0">
                <a:solidFill>
                  <a:srgbClr val="FFFF00"/>
                </a:solidFill>
                <a:latin typeface="Calibri"/>
              </a:rPr>
              <a:t>del amor que tenéis</a:t>
            </a:r>
            <a:r>
              <a:rPr lang="es-ES" sz="2400" dirty="0">
                <a:solidFill>
                  <a:srgbClr val="FFFF00"/>
                </a:solidFill>
                <a:latin typeface="Calibri"/>
              </a:rPr>
              <a:t> a todos los santos,</a:t>
            </a:r>
            <a:r>
              <a:rPr lang="es-ES" sz="2400" dirty="0">
                <a:latin typeface="Calibri"/>
              </a:rPr>
              <a:t> </a:t>
            </a:r>
            <a:r>
              <a:rPr lang="es-ES" sz="2400" dirty="0">
                <a:solidFill>
                  <a:srgbClr val="00B0F0"/>
                </a:solidFill>
                <a:latin typeface="Calibri"/>
              </a:rPr>
              <a:t>a causa </a:t>
            </a:r>
            <a:r>
              <a:rPr lang="es-ES" sz="2400" u="sng" dirty="0">
                <a:solidFill>
                  <a:srgbClr val="00B0F0"/>
                </a:solidFill>
                <a:latin typeface="Calibri"/>
              </a:rPr>
              <a:t>de la esperanza</a:t>
            </a:r>
            <a:r>
              <a:rPr lang="es-ES" sz="2400" dirty="0">
                <a:solidFill>
                  <a:srgbClr val="00B0F0"/>
                </a:solidFill>
                <a:latin typeface="Calibri"/>
              </a:rPr>
              <a:t> que os está guardada en los cielos, </a:t>
            </a:r>
            <a:r>
              <a:rPr lang="es-ES" sz="2400" dirty="0">
                <a:solidFill>
                  <a:srgbClr val="FFFF00"/>
                </a:solidFill>
                <a:latin typeface="Calibri"/>
              </a:rPr>
              <a:t>de la cual ya habéis oído por la </a:t>
            </a:r>
            <a:r>
              <a:rPr lang="es-ES" sz="2400" u="sng" dirty="0">
                <a:solidFill>
                  <a:srgbClr val="FFFF00"/>
                </a:solidFill>
                <a:latin typeface="Calibri"/>
              </a:rPr>
              <a:t>palabra verdadera</a:t>
            </a:r>
            <a:r>
              <a:rPr lang="es-ES" sz="2400" dirty="0">
                <a:solidFill>
                  <a:srgbClr val="FFFF00"/>
                </a:solidFill>
                <a:latin typeface="Calibri"/>
              </a:rPr>
              <a:t> del evangelio</a:t>
            </a:r>
            <a:r>
              <a:rPr lang="es-ES" sz="2400" dirty="0">
                <a:latin typeface="Calibri"/>
              </a:rPr>
              <a:t>, </a:t>
            </a:r>
          </a:p>
        </p:txBody>
      </p:sp>
      <p:sp>
        <p:nvSpPr>
          <p:cNvPr id="2" name="TextBox 1">
            <a:extLst>
              <a:ext uri="{FF2B5EF4-FFF2-40B4-BE49-F238E27FC236}">
                <a16:creationId xmlns:a16="http://schemas.microsoft.com/office/drawing/2014/main" id="{68A4D57A-E575-C172-E3D5-3294A96E4A1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003F662F-ADE9-0315-8A96-FB5194F5C52E}"/>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AFC3C907-0CA5-FA86-B8B4-E6B55F795602}"/>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F69EBCD1-6286-CEEA-DCBB-201C2BB1779C}"/>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93BD2177-6D23-DE35-6F99-93EEA6657ED3}"/>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6" name="1 CuadroTexto">
            <a:extLst>
              <a:ext uri="{FF2B5EF4-FFF2-40B4-BE49-F238E27FC236}">
                <a16:creationId xmlns:a16="http://schemas.microsoft.com/office/drawing/2014/main" id="{E8043D9C-DC02-A2B8-5C00-D28DC247831C}"/>
              </a:ext>
            </a:extLst>
          </p:cNvPr>
          <p:cNvSpPr txBox="1"/>
          <p:nvPr/>
        </p:nvSpPr>
        <p:spPr>
          <a:xfrm>
            <a:off x="107504" y="32129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3:16</a:t>
            </a:r>
          </a:p>
        </p:txBody>
      </p:sp>
      <p:sp>
        <p:nvSpPr>
          <p:cNvPr id="7" name="2 CuadroTexto">
            <a:extLst>
              <a:ext uri="{FF2B5EF4-FFF2-40B4-BE49-F238E27FC236}">
                <a16:creationId xmlns:a16="http://schemas.microsoft.com/office/drawing/2014/main" id="{D312799C-B54D-1AD9-289C-783C3D936337}"/>
              </a:ext>
            </a:extLst>
          </p:cNvPr>
          <p:cNvSpPr txBox="1"/>
          <p:nvPr/>
        </p:nvSpPr>
        <p:spPr>
          <a:xfrm>
            <a:off x="251520" y="3665696"/>
            <a:ext cx="410445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de tal manera </a:t>
            </a:r>
            <a:r>
              <a:rPr lang="es-ES" sz="2400" u="sng" dirty="0">
                <a:solidFill>
                  <a:srgbClr val="FFFF00"/>
                </a:solidFill>
                <a:latin typeface="Calibri"/>
              </a:rPr>
              <a:t>amó Dios al mundo</a:t>
            </a:r>
            <a:r>
              <a:rPr lang="es-ES" sz="2400" dirty="0">
                <a:solidFill>
                  <a:srgbClr val="FFFF00"/>
                </a:solidFill>
                <a:latin typeface="Calibri"/>
              </a:rPr>
              <a:t>, que ha dado a su Hijo unigénito</a:t>
            </a:r>
            <a:r>
              <a:rPr lang="es-ES" sz="2400" dirty="0">
                <a:latin typeface="Calibri"/>
              </a:rPr>
              <a:t>, </a:t>
            </a:r>
            <a:r>
              <a:rPr lang="es-ES" sz="2400" dirty="0">
                <a:solidFill>
                  <a:srgbClr val="00B0F0"/>
                </a:solidFill>
                <a:latin typeface="Calibri"/>
              </a:rPr>
              <a:t>para que todo aquel que </a:t>
            </a:r>
            <a:r>
              <a:rPr lang="es-ES" sz="2400" u="sng" dirty="0">
                <a:solidFill>
                  <a:srgbClr val="00B0F0"/>
                </a:solidFill>
                <a:latin typeface="Calibri"/>
              </a:rPr>
              <a:t>en él cree</a:t>
            </a:r>
            <a:r>
              <a:rPr lang="es-ES" sz="2400" dirty="0">
                <a:solidFill>
                  <a:srgbClr val="00B0F0"/>
                </a:solidFill>
                <a:latin typeface="Calibri"/>
              </a:rPr>
              <a:t>,</a:t>
            </a:r>
            <a:r>
              <a:rPr lang="es-ES" sz="2400" dirty="0">
                <a:latin typeface="Calibri"/>
              </a:rPr>
              <a:t> </a:t>
            </a:r>
            <a:r>
              <a:rPr lang="es-ES" sz="2400" dirty="0">
                <a:solidFill>
                  <a:srgbClr val="FFFF00"/>
                </a:solidFill>
                <a:latin typeface="Calibri"/>
              </a:rPr>
              <a:t>no se pierda, </a:t>
            </a:r>
            <a:r>
              <a:rPr lang="es-ES" sz="2400" u="sng" dirty="0">
                <a:solidFill>
                  <a:srgbClr val="FFFF00"/>
                </a:solidFill>
                <a:latin typeface="Calibri"/>
              </a:rPr>
              <a:t>mas tenga vida eterna</a:t>
            </a:r>
            <a:r>
              <a:rPr lang="es-ES" sz="2400" dirty="0">
                <a:solidFill>
                  <a:srgbClr val="FFFF00"/>
                </a:solidFill>
                <a:latin typeface="Calibri"/>
              </a:rPr>
              <a:t>.</a:t>
            </a:r>
          </a:p>
        </p:txBody>
      </p:sp>
      <p:sp>
        <p:nvSpPr>
          <p:cNvPr id="8" name="1 CuadroTexto">
            <a:extLst>
              <a:ext uri="{FF2B5EF4-FFF2-40B4-BE49-F238E27FC236}">
                <a16:creationId xmlns:a16="http://schemas.microsoft.com/office/drawing/2014/main" id="{B37D25DC-9AC4-B6E5-7294-F3AA6C72D142}"/>
              </a:ext>
            </a:extLst>
          </p:cNvPr>
          <p:cNvSpPr txBox="1"/>
          <p:nvPr/>
        </p:nvSpPr>
        <p:spPr>
          <a:xfrm>
            <a:off x="2293625" y="5210036"/>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effectLst>
                  <a:outerShdw blurRad="80000" dist="40000" dir="5040000" algn="tl">
                    <a:srgbClr val="000000">
                      <a:alpha val="30000"/>
                    </a:srgbClr>
                  </a:outerShdw>
                </a:effectLst>
                <a:latin typeface="Arial Rounded MT Bold" pitchFamily="34" charset="0"/>
              </a:rPr>
              <a:t>1 Pedro 1:3, 4</a:t>
            </a:r>
          </a:p>
        </p:txBody>
      </p:sp>
      <p:sp>
        <p:nvSpPr>
          <p:cNvPr id="9" name="2 CuadroTexto">
            <a:extLst>
              <a:ext uri="{FF2B5EF4-FFF2-40B4-BE49-F238E27FC236}">
                <a16:creationId xmlns:a16="http://schemas.microsoft.com/office/drawing/2014/main" id="{617EE89D-8047-FF93-A3B3-9C0A3BAC39BB}"/>
              </a:ext>
            </a:extLst>
          </p:cNvPr>
          <p:cNvSpPr txBox="1"/>
          <p:nvPr/>
        </p:nvSpPr>
        <p:spPr>
          <a:xfrm>
            <a:off x="15690" y="5629843"/>
            <a:ext cx="9144000" cy="1228157"/>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Bendito el Dios y Padre de nuestro Señor Jesucristo, que según su grande misericordia nos hizo renacer para </a:t>
            </a:r>
            <a:r>
              <a:rPr lang="es-ES" sz="2300" u="sng" dirty="0">
                <a:solidFill>
                  <a:srgbClr val="FFFF00"/>
                </a:solidFill>
                <a:latin typeface="Calibri"/>
              </a:rPr>
              <a:t>una esperanza viva</a:t>
            </a:r>
            <a:r>
              <a:rPr lang="es-ES" sz="2300" dirty="0">
                <a:solidFill>
                  <a:srgbClr val="FFFF00"/>
                </a:solidFill>
                <a:latin typeface="Calibri"/>
              </a:rPr>
              <a:t>,</a:t>
            </a:r>
            <a:r>
              <a:rPr lang="es-ES" sz="2300" dirty="0">
                <a:latin typeface="Calibri"/>
              </a:rPr>
              <a:t> </a:t>
            </a:r>
            <a:r>
              <a:rPr lang="es-ES" sz="2300" dirty="0">
                <a:solidFill>
                  <a:srgbClr val="FFFF00"/>
                </a:solidFill>
                <a:latin typeface="Calibri"/>
              </a:rPr>
              <a:t>por la resurrección de Jesucristo de los muertos,</a:t>
            </a:r>
            <a:r>
              <a:rPr lang="es-ES" sz="2300" dirty="0">
                <a:latin typeface="Calibri"/>
              </a:rPr>
              <a:t> </a:t>
            </a:r>
            <a:r>
              <a:rPr lang="es-ES" sz="2300" dirty="0">
                <a:solidFill>
                  <a:srgbClr val="00B0F0"/>
                </a:solidFill>
                <a:latin typeface="Calibri"/>
              </a:rPr>
              <a:t>para una herencia incorruptible, incontaminada e inmarcesible, reservada en los cielos para vosotros, </a:t>
            </a:r>
          </a:p>
        </p:txBody>
      </p:sp>
      <p:sp>
        <p:nvSpPr>
          <p:cNvPr id="11" name="TextBox 10">
            <a:extLst>
              <a:ext uri="{FF2B5EF4-FFF2-40B4-BE49-F238E27FC236}">
                <a16:creationId xmlns:a16="http://schemas.microsoft.com/office/drawing/2014/main" id="{44AF34FE-3BD0-09A0-B38F-088F8AA3FA1C}"/>
              </a:ext>
            </a:extLst>
          </p:cNvPr>
          <p:cNvSpPr txBox="1"/>
          <p:nvPr/>
        </p:nvSpPr>
        <p:spPr>
          <a:xfrm>
            <a:off x="4551196" y="1767020"/>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Fe</a:t>
            </a:r>
          </a:p>
        </p:txBody>
      </p:sp>
      <p:sp>
        <p:nvSpPr>
          <p:cNvPr id="12" name="TextBox 11">
            <a:extLst>
              <a:ext uri="{FF2B5EF4-FFF2-40B4-BE49-F238E27FC236}">
                <a16:creationId xmlns:a16="http://schemas.microsoft.com/office/drawing/2014/main" id="{6C6C9481-E090-5C0C-BE73-9ADA1DC0D26F}"/>
              </a:ext>
            </a:extLst>
          </p:cNvPr>
          <p:cNvSpPr txBox="1"/>
          <p:nvPr/>
        </p:nvSpPr>
        <p:spPr>
          <a:xfrm>
            <a:off x="6012160" y="1759639"/>
            <a:ext cx="146096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Amor</a:t>
            </a:r>
          </a:p>
        </p:txBody>
      </p:sp>
      <p:sp>
        <p:nvSpPr>
          <p:cNvPr id="14" name="TextBox 13">
            <a:extLst>
              <a:ext uri="{FF2B5EF4-FFF2-40B4-BE49-F238E27FC236}">
                <a16:creationId xmlns:a16="http://schemas.microsoft.com/office/drawing/2014/main" id="{D54CBBF2-0890-487F-8FFD-09D8A21B0E71}"/>
              </a:ext>
            </a:extLst>
          </p:cNvPr>
          <p:cNvSpPr txBox="1"/>
          <p:nvPr/>
        </p:nvSpPr>
        <p:spPr>
          <a:xfrm>
            <a:off x="7452320" y="1755932"/>
            <a:ext cx="163347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Esperanza</a:t>
            </a:r>
          </a:p>
        </p:txBody>
      </p:sp>
      <p:sp>
        <p:nvSpPr>
          <p:cNvPr id="21" name="TextBox 20">
            <a:extLst>
              <a:ext uri="{FF2B5EF4-FFF2-40B4-BE49-F238E27FC236}">
                <a16:creationId xmlns:a16="http://schemas.microsoft.com/office/drawing/2014/main" id="{9B538F2B-68F9-B75B-320C-71475879A152}"/>
              </a:ext>
            </a:extLst>
          </p:cNvPr>
          <p:cNvSpPr txBox="1"/>
          <p:nvPr/>
        </p:nvSpPr>
        <p:spPr>
          <a:xfrm>
            <a:off x="4530256" y="2091726"/>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amor que Dios siente por nosotros nos conduce a la fe en Cristo y a la esperanza </a:t>
            </a:r>
          </a:p>
        </p:txBody>
      </p:sp>
      <p:sp>
        <p:nvSpPr>
          <p:cNvPr id="17" name="TextBox 16">
            <a:extLst>
              <a:ext uri="{FF2B5EF4-FFF2-40B4-BE49-F238E27FC236}">
                <a16:creationId xmlns:a16="http://schemas.microsoft.com/office/drawing/2014/main" id="{968E0DF1-410E-A33F-51D8-98BA75EF1625}"/>
              </a:ext>
            </a:extLst>
          </p:cNvPr>
          <p:cNvSpPr txBox="1"/>
          <p:nvPr/>
        </p:nvSpPr>
        <p:spPr>
          <a:xfrm>
            <a:off x="4532162" y="2603547"/>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amor, la fe, y la esperanza son dones o dadivas que recibimos de Dios</a:t>
            </a:r>
          </a:p>
        </p:txBody>
      </p:sp>
      <p:sp>
        <p:nvSpPr>
          <p:cNvPr id="18" name="TextBox 17">
            <a:extLst>
              <a:ext uri="{FF2B5EF4-FFF2-40B4-BE49-F238E27FC236}">
                <a16:creationId xmlns:a16="http://schemas.microsoft.com/office/drawing/2014/main" id="{23E7D84E-2185-7B8D-8AE8-42A2A07CED13}"/>
              </a:ext>
            </a:extLst>
          </p:cNvPr>
          <p:cNvSpPr txBox="1"/>
          <p:nvPr/>
        </p:nvSpPr>
        <p:spPr>
          <a:xfrm>
            <a:off x="4543284" y="3123876"/>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evangelio es digno de confianza porque se basa en la palabra de Dios”</a:t>
            </a:r>
          </a:p>
        </p:txBody>
      </p:sp>
    </p:spTree>
    <p:extLst>
      <p:ext uri="{BB962C8B-B14F-4D97-AF65-F5344CB8AC3E}">
        <p14:creationId xmlns:p14="http://schemas.microsoft.com/office/powerpoint/2010/main" val="302034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40156-2116-934E-452A-C9AB9E11174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0D51009-BEE1-F7C5-212C-81C9738EA0F1}"/>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C9E75CA8-81C7-8ACA-9AAE-964437B5594B}"/>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Por lo cual también nosotros, desde el día que lo oímos, no cesamos de orar por vosotros, y de pedir que seáis llenos del conocimiento de su voluntad en toda sabiduría e inteligencia espiritual.</a:t>
            </a:r>
          </a:p>
        </p:txBody>
      </p:sp>
      <p:sp>
        <p:nvSpPr>
          <p:cNvPr id="2" name="TextBox 1">
            <a:extLst>
              <a:ext uri="{FF2B5EF4-FFF2-40B4-BE49-F238E27FC236}">
                <a16:creationId xmlns:a16="http://schemas.microsoft.com/office/drawing/2014/main" id="{AFBF691E-BE61-7898-8F55-8DB28B5C409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64DD209F-B16F-3233-E00F-6D409CAC2B86}"/>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262D007E-A956-A74B-ECC1-134CB67F3039}"/>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0AE0A568-5E13-5677-D609-23C918A3AA68}"/>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CB60CEB4-55E9-30FA-DFB1-ED02414DC106}"/>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3F58CA87-CFDF-127A-3F2A-193E81936E6C}"/>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Tree>
    <p:extLst>
      <p:ext uri="{BB962C8B-B14F-4D97-AF65-F5344CB8AC3E}">
        <p14:creationId xmlns:p14="http://schemas.microsoft.com/office/powerpoint/2010/main" val="120657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2278F-F7A2-1FFF-52FA-958E3A1BC67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0506BF0-A922-CC4B-D214-A469E733FB58}"/>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8B996C60-17D1-467A-BC60-386E868BD86F}"/>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8115DE03-1206-EA7D-EB6C-8C11618E82A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A5A74B48-3C8E-74B1-9F95-823AE343A095}"/>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42F8B57A-FEAB-55AB-754C-34114FB57C9E}"/>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63C3DBF8-6A82-6E9C-9C82-F4FCF4962FFB}"/>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263D5DCC-D1A2-7611-7E73-3C4F8E84ABBB}"/>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7FE2C5E1-AB5B-F772-5810-08F8DD5EEBB2}"/>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6" name="TextBox 5">
            <a:extLst>
              <a:ext uri="{FF2B5EF4-FFF2-40B4-BE49-F238E27FC236}">
                <a16:creationId xmlns:a16="http://schemas.microsoft.com/office/drawing/2014/main" id="{2F891B8A-B7A5-99DE-86A1-DDC59763C6E5}"/>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7" name="1 CuadroTexto">
            <a:extLst>
              <a:ext uri="{FF2B5EF4-FFF2-40B4-BE49-F238E27FC236}">
                <a16:creationId xmlns:a16="http://schemas.microsoft.com/office/drawing/2014/main" id="{CCCAEDC0-ED6C-E26D-8CEA-C3C3438A4991}"/>
              </a:ext>
            </a:extLst>
          </p:cNvPr>
          <p:cNvSpPr txBox="1"/>
          <p:nvPr/>
        </p:nvSpPr>
        <p:spPr>
          <a:xfrm>
            <a:off x="179512" y="22768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119:105</a:t>
            </a:r>
          </a:p>
        </p:txBody>
      </p:sp>
      <p:sp>
        <p:nvSpPr>
          <p:cNvPr id="8" name="2 CuadroTexto">
            <a:extLst>
              <a:ext uri="{FF2B5EF4-FFF2-40B4-BE49-F238E27FC236}">
                <a16:creationId xmlns:a16="http://schemas.microsoft.com/office/drawing/2014/main" id="{B243EDC4-E1AB-A926-252F-BE44665A390B}"/>
              </a:ext>
            </a:extLst>
          </p:cNvPr>
          <p:cNvSpPr txBox="1"/>
          <p:nvPr/>
        </p:nvSpPr>
        <p:spPr>
          <a:xfrm>
            <a:off x="121794" y="2735984"/>
            <a:ext cx="4382961" cy="686342"/>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Lámpara es a mis pies tu palabra, y lumbrera a mi camino.</a:t>
            </a:r>
          </a:p>
        </p:txBody>
      </p:sp>
    </p:spTree>
    <p:extLst>
      <p:ext uri="{BB962C8B-B14F-4D97-AF65-F5344CB8AC3E}">
        <p14:creationId xmlns:p14="http://schemas.microsoft.com/office/powerpoint/2010/main" val="41756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D2EC2-E66D-3E15-6242-5C5B20FE5F4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2B8CE8B-96F4-85C3-C2E3-2B4CD77C7FFE}"/>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EFBC751B-A1CE-6443-1430-2143F902F99D}"/>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83D8251C-A560-2496-3674-30B47D65774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F418662C-240B-2298-7334-D92306F43FAD}"/>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F487684F-C9FA-23EA-D971-CE4B75CF9302}"/>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8A2FF08E-F67B-7178-F37A-F81CEA84A6F7}"/>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1AE446C3-A201-A78A-3484-D7A43EF859C8}"/>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EC0D87A2-CE93-793F-E953-5E05CAEEB2FA}"/>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11" name="TextBox 10">
            <a:extLst>
              <a:ext uri="{FF2B5EF4-FFF2-40B4-BE49-F238E27FC236}">
                <a16:creationId xmlns:a16="http://schemas.microsoft.com/office/drawing/2014/main" id="{6D251E40-27CB-3D90-C457-B5FA837C1B67}"/>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2" name="1 CuadroTexto">
            <a:extLst>
              <a:ext uri="{FF2B5EF4-FFF2-40B4-BE49-F238E27FC236}">
                <a16:creationId xmlns:a16="http://schemas.microsoft.com/office/drawing/2014/main" id="{73E93C5B-1053-4E9D-B5D6-A5A360CFE320}"/>
              </a:ext>
            </a:extLst>
          </p:cNvPr>
          <p:cNvSpPr txBox="1"/>
          <p:nvPr/>
        </p:nvSpPr>
        <p:spPr>
          <a:xfrm>
            <a:off x="179512" y="22768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119:105</a:t>
            </a:r>
          </a:p>
        </p:txBody>
      </p:sp>
      <p:sp>
        <p:nvSpPr>
          <p:cNvPr id="14" name="2 CuadroTexto">
            <a:extLst>
              <a:ext uri="{FF2B5EF4-FFF2-40B4-BE49-F238E27FC236}">
                <a16:creationId xmlns:a16="http://schemas.microsoft.com/office/drawing/2014/main" id="{DC253689-F83B-02DF-1278-5B4BF3EAF008}"/>
              </a:ext>
            </a:extLst>
          </p:cNvPr>
          <p:cNvSpPr txBox="1"/>
          <p:nvPr/>
        </p:nvSpPr>
        <p:spPr>
          <a:xfrm>
            <a:off x="121794" y="2735984"/>
            <a:ext cx="4382961" cy="68634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Lámpara es a mis pies tu palabra, y lumbrera a mi camino.</a:t>
            </a:r>
          </a:p>
        </p:txBody>
      </p:sp>
      <p:sp>
        <p:nvSpPr>
          <p:cNvPr id="16" name="1 CuadroTexto">
            <a:extLst>
              <a:ext uri="{FF2B5EF4-FFF2-40B4-BE49-F238E27FC236}">
                <a16:creationId xmlns:a16="http://schemas.microsoft.com/office/drawing/2014/main" id="{8AF690AC-ED06-C353-87EC-66F3B0728544}"/>
              </a:ext>
            </a:extLst>
          </p:cNvPr>
          <p:cNvSpPr txBox="1"/>
          <p:nvPr/>
        </p:nvSpPr>
        <p:spPr>
          <a:xfrm>
            <a:off x="174749" y="32849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12:17</a:t>
            </a:r>
          </a:p>
        </p:txBody>
      </p:sp>
      <p:sp>
        <p:nvSpPr>
          <p:cNvPr id="17" name="2 CuadroTexto">
            <a:extLst>
              <a:ext uri="{FF2B5EF4-FFF2-40B4-BE49-F238E27FC236}">
                <a16:creationId xmlns:a16="http://schemas.microsoft.com/office/drawing/2014/main" id="{6BA06612-B81E-77D2-0DC7-A7B99CBFDD81}"/>
              </a:ext>
            </a:extLst>
          </p:cNvPr>
          <p:cNvSpPr txBox="1"/>
          <p:nvPr/>
        </p:nvSpPr>
        <p:spPr>
          <a:xfrm>
            <a:off x="72008" y="3789040"/>
            <a:ext cx="4499992"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Entonces el dragón se llenó de ira contra la mujer; y se fue a hacer guerra contra el resto de la descendencia de ella, los que guardan los mandamientos de Dios y tienen el testimonio de Jesucristo.</a:t>
            </a:r>
          </a:p>
        </p:txBody>
      </p:sp>
      <p:sp>
        <p:nvSpPr>
          <p:cNvPr id="18" name="TextBox 17">
            <a:extLst>
              <a:ext uri="{FF2B5EF4-FFF2-40B4-BE49-F238E27FC236}">
                <a16:creationId xmlns:a16="http://schemas.microsoft.com/office/drawing/2014/main" id="{EAAECCA9-AC46-EC41-B55D-94E0E46D2FFA}"/>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Tree>
    <p:extLst>
      <p:ext uri="{BB962C8B-B14F-4D97-AF65-F5344CB8AC3E}">
        <p14:creationId xmlns:p14="http://schemas.microsoft.com/office/powerpoint/2010/main" val="81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34DF7-95F9-7144-1424-9ACB00EF228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CF5282C-0E64-1A27-46FD-F0F39CC5F57B}"/>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E5258BBF-4478-5386-CAFC-C29988C5B366}"/>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E2F7019B-F100-9782-1121-1C6F8173162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94761B03-B399-36A1-B0F5-2359D6120815}"/>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2FA21A62-E1A2-98CA-1DF3-40210D05A72F}"/>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3B7B1E1D-4841-3034-D635-B111B9A73916}"/>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DEE0EF8B-EAC8-A828-364C-D6DDCF964F68}"/>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33D4E460-A5B6-F41F-1A17-13ACEFB04E7A}"/>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11" name="TextBox 10">
            <a:extLst>
              <a:ext uri="{FF2B5EF4-FFF2-40B4-BE49-F238E27FC236}">
                <a16:creationId xmlns:a16="http://schemas.microsoft.com/office/drawing/2014/main" id="{845ED2D8-FD14-E088-9878-5E0D3957C035}"/>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2" name="1 CuadroTexto">
            <a:extLst>
              <a:ext uri="{FF2B5EF4-FFF2-40B4-BE49-F238E27FC236}">
                <a16:creationId xmlns:a16="http://schemas.microsoft.com/office/drawing/2014/main" id="{8677D98E-C2E3-3898-A536-86600CC0887D}"/>
              </a:ext>
            </a:extLst>
          </p:cNvPr>
          <p:cNvSpPr txBox="1"/>
          <p:nvPr/>
        </p:nvSpPr>
        <p:spPr>
          <a:xfrm>
            <a:off x="179512" y="22768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119:105</a:t>
            </a:r>
          </a:p>
        </p:txBody>
      </p:sp>
      <p:sp>
        <p:nvSpPr>
          <p:cNvPr id="14" name="2 CuadroTexto">
            <a:extLst>
              <a:ext uri="{FF2B5EF4-FFF2-40B4-BE49-F238E27FC236}">
                <a16:creationId xmlns:a16="http://schemas.microsoft.com/office/drawing/2014/main" id="{D0EA7A3B-99A9-96A6-14B7-8A9741495F31}"/>
              </a:ext>
            </a:extLst>
          </p:cNvPr>
          <p:cNvSpPr txBox="1"/>
          <p:nvPr/>
        </p:nvSpPr>
        <p:spPr>
          <a:xfrm>
            <a:off x="121794" y="2735984"/>
            <a:ext cx="4382961" cy="68634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Lámpara es a mis pies tu palabra, y lumbrera a mi camino.</a:t>
            </a:r>
          </a:p>
        </p:txBody>
      </p:sp>
      <p:sp>
        <p:nvSpPr>
          <p:cNvPr id="16" name="1 CuadroTexto">
            <a:extLst>
              <a:ext uri="{FF2B5EF4-FFF2-40B4-BE49-F238E27FC236}">
                <a16:creationId xmlns:a16="http://schemas.microsoft.com/office/drawing/2014/main" id="{37B1878F-9124-8AF8-A5A6-C87808ADB549}"/>
              </a:ext>
            </a:extLst>
          </p:cNvPr>
          <p:cNvSpPr txBox="1"/>
          <p:nvPr/>
        </p:nvSpPr>
        <p:spPr>
          <a:xfrm>
            <a:off x="174749" y="32849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12:17</a:t>
            </a:r>
          </a:p>
        </p:txBody>
      </p:sp>
      <p:sp>
        <p:nvSpPr>
          <p:cNvPr id="17" name="2 CuadroTexto">
            <a:extLst>
              <a:ext uri="{FF2B5EF4-FFF2-40B4-BE49-F238E27FC236}">
                <a16:creationId xmlns:a16="http://schemas.microsoft.com/office/drawing/2014/main" id="{4D9B0B69-2DF5-49A5-78D5-DD88B4BF0B11}"/>
              </a:ext>
            </a:extLst>
          </p:cNvPr>
          <p:cNvSpPr txBox="1"/>
          <p:nvPr/>
        </p:nvSpPr>
        <p:spPr>
          <a:xfrm>
            <a:off x="72008" y="3789040"/>
            <a:ext cx="4499992"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el dragón se llenó de ira contra la mujer; y se fue a hacer guerra contra el resto de la descendencia de ella,</a:t>
            </a:r>
            <a:r>
              <a:rPr lang="es-ES" sz="2300" dirty="0">
                <a:latin typeface="Calibri"/>
              </a:rPr>
              <a:t> los que guardan los mandamientos de Dios y tienen el testimonio de Jesucristo.</a:t>
            </a:r>
          </a:p>
        </p:txBody>
      </p:sp>
      <p:sp>
        <p:nvSpPr>
          <p:cNvPr id="6" name="TextBox 5">
            <a:extLst>
              <a:ext uri="{FF2B5EF4-FFF2-40B4-BE49-F238E27FC236}">
                <a16:creationId xmlns:a16="http://schemas.microsoft.com/office/drawing/2014/main" id="{D187349F-FBDE-CEA7-0231-BB6AD8795DA2}"/>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Tree>
    <p:extLst>
      <p:ext uri="{BB962C8B-B14F-4D97-AF65-F5344CB8AC3E}">
        <p14:creationId xmlns:p14="http://schemas.microsoft.com/office/powerpoint/2010/main" val="4293701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6FFC-C48D-75E7-C071-EC2160EAA91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942EA91-9591-1B97-BFC5-B3DC7002E206}"/>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D958302B-E7F3-1728-A4EF-5A6F2C90A4A5}"/>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1628B375-F3B1-6CD4-20D6-539430BD572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2E3DDDAC-A5BF-8350-534B-35D95C388FD0}"/>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CE708B4A-4A1A-A3BC-77D0-79474B4FF37D}"/>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55EA37AE-F310-74CC-C02D-BE5A8103254E}"/>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B18183B2-F398-FB1E-1A8A-9FE269E842AB}"/>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F763ECAB-3554-E355-57A0-1C5D35BBEDBE}"/>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11" name="TextBox 10">
            <a:extLst>
              <a:ext uri="{FF2B5EF4-FFF2-40B4-BE49-F238E27FC236}">
                <a16:creationId xmlns:a16="http://schemas.microsoft.com/office/drawing/2014/main" id="{41AC252C-0616-704D-188E-1838655E0091}"/>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2" name="1 CuadroTexto">
            <a:extLst>
              <a:ext uri="{FF2B5EF4-FFF2-40B4-BE49-F238E27FC236}">
                <a16:creationId xmlns:a16="http://schemas.microsoft.com/office/drawing/2014/main" id="{8C637C46-7607-CDF7-2DEB-B6E6B3373686}"/>
              </a:ext>
            </a:extLst>
          </p:cNvPr>
          <p:cNvSpPr txBox="1"/>
          <p:nvPr/>
        </p:nvSpPr>
        <p:spPr>
          <a:xfrm>
            <a:off x="179512" y="22768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119:105</a:t>
            </a:r>
          </a:p>
        </p:txBody>
      </p:sp>
      <p:sp>
        <p:nvSpPr>
          <p:cNvPr id="14" name="2 CuadroTexto">
            <a:extLst>
              <a:ext uri="{FF2B5EF4-FFF2-40B4-BE49-F238E27FC236}">
                <a16:creationId xmlns:a16="http://schemas.microsoft.com/office/drawing/2014/main" id="{E2D6CD7F-C337-D81C-E662-73A700C2D9EF}"/>
              </a:ext>
            </a:extLst>
          </p:cNvPr>
          <p:cNvSpPr txBox="1"/>
          <p:nvPr/>
        </p:nvSpPr>
        <p:spPr>
          <a:xfrm>
            <a:off x="121794" y="2735984"/>
            <a:ext cx="4382961" cy="68634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Lámpara es a mis pies tu palabra, y lumbrera a mi camino.</a:t>
            </a:r>
          </a:p>
        </p:txBody>
      </p:sp>
      <p:sp>
        <p:nvSpPr>
          <p:cNvPr id="16" name="1 CuadroTexto">
            <a:extLst>
              <a:ext uri="{FF2B5EF4-FFF2-40B4-BE49-F238E27FC236}">
                <a16:creationId xmlns:a16="http://schemas.microsoft.com/office/drawing/2014/main" id="{D6B81E46-A052-064B-67EB-B465DBE03C22}"/>
              </a:ext>
            </a:extLst>
          </p:cNvPr>
          <p:cNvSpPr txBox="1"/>
          <p:nvPr/>
        </p:nvSpPr>
        <p:spPr>
          <a:xfrm>
            <a:off x="174749" y="32849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12:17</a:t>
            </a:r>
          </a:p>
        </p:txBody>
      </p:sp>
      <p:sp>
        <p:nvSpPr>
          <p:cNvPr id="17" name="2 CuadroTexto">
            <a:extLst>
              <a:ext uri="{FF2B5EF4-FFF2-40B4-BE49-F238E27FC236}">
                <a16:creationId xmlns:a16="http://schemas.microsoft.com/office/drawing/2014/main" id="{B7FE0724-1582-3F1C-B430-7EAF9D1FBF00}"/>
              </a:ext>
            </a:extLst>
          </p:cNvPr>
          <p:cNvSpPr txBox="1"/>
          <p:nvPr/>
        </p:nvSpPr>
        <p:spPr>
          <a:xfrm>
            <a:off x="72008" y="3789040"/>
            <a:ext cx="4499992"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el dragón se llenó de ira contra la mujer; y se fue a hacer guerra contra el resto de la descendencia de ella,</a:t>
            </a:r>
            <a:r>
              <a:rPr lang="es-ES" sz="2300" dirty="0">
                <a:latin typeface="Calibri"/>
              </a:rPr>
              <a:t> </a:t>
            </a:r>
            <a:r>
              <a:rPr lang="es-ES" sz="2300" dirty="0">
                <a:solidFill>
                  <a:srgbClr val="00B0F0"/>
                </a:solidFill>
                <a:latin typeface="Calibri"/>
              </a:rPr>
              <a:t>los que guardan los mandamientos de Dios y </a:t>
            </a:r>
            <a:r>
              <a:rPr lang="es-ES" sz="2300" u="sng" dirty="0">
                <a:solidFill>
                  <a:srgbClr val="00B0F0"/>
                </a:solidFill>
                <a:latin typeface="Calibri"/>
              </a:rPr>
              <a:t>tienen el testimonio de Jesucristo</a:t>
            </a:r>
            <a:r>
              <a:rPr lang="es-ES" sz="2300" dirty="0">
                <a:solidFill>
                  <a:srgbClr val="00B0F0"/>
                </a:solidFill>
                <a:latin typeface="Calibri"/>
              </a:rPr>
              <a:t>.</a:t>
            </a:r>
          </a:p>
        </p:txBody>
      </p:sp>
      <p:sp>
        <p:nvSpPr>
          <p:cNvPr id="6" name="1 CuadroTexto">
            <a:extLst>
              <a:ext uri="{FF2B5EF4-FFF2-40B4-BE49-F238E27FC236}">
                <a16:creationId xmlns:a16="http://schemas.microsoft.com/office/drawing/2014/main" id="{967E2167-C633-B62F-2A80-E04CD88FF272}"/>
              </a:ext>
            </a:extLst>
          </p:cNvPr>
          <p:cNvSpPr txBox="1"/>
          <p:nvPr/>
        </p:nvSpPr>
        <p:spPr>
          <a:xfrm>
            <a:off x="4768971" y="38531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19:10</a:t>
            </a:r>
          </a:p>
        </p:txBody>
      </p:sp>
      <p:sp>
        <p:nvSpPr>
          <p:cNvPr id="7" name="2 CuadroTexto">
            <a:extLst>
              <a:ext uri="{FF2B5EF4-FFF2-40B4-BE49-F238E27FC236}">
                <a16:creationId xmlns:a16="http://schemas.microsoft.com/office/drawing/2014/main" id="{95AE279B-2E3F-7172-6C94-C5538748EE68}"/>
              </a:ext>
            </a:extLst>
          </p:cNvPr>
          <p:cNvSpPr txBox="1"/>
          <p:nvPr/>
        </p:nvSpPr>
        <p:spPr>
          <a:xfrm>
            <a:off x="4644008" y="4364240"/>
            <a:ext cx="4499993"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Yo me postré a sus pies para adorarle. Y él me dijo: Mira, no lo hagas; yo soy consiervo tuyo, y de tus hermanos que retienen el testimonio de Jesús. Adora a Dios; porque el testimonio de Jesús es el espíritu de la profecía.</a:t>
            </a:r>
          </a:p>
        </p:txBody>
      </p:sp>
      <p:sp>
        <p:nvSpPr>
          <p:cNvPr id="8" name="TextBox 7">
            <a:extLst>
              <a:ext uri="{FF2B5EF4-FFF2-40B4-BE49-F238E27FC236}">
                <a16:creationId xmlns:a16="http://schemas.microsoft.com/office/drawing/2014/main" id="{5BDA2B25-C8FE-2884-CBFB-F67E5BB0E58F}"/>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Tree>
    <p:extLst>
      <p:ext uri="{BB962C8B-B14F-4D97-AF65-F5344CB8AC3E}">
        <p14:creationId xmlns:p14="http://schemas.microsoft.com/office/powerpoint/2010/main" val="38516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0CD9D-0223-6C35-EE73-AE31134E182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542988D-CD40-4B20-6507-B74519999211}"/>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553F4A86-0151-B8CB-85DD-7830437FB368}"/>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073E26DB-DF4A-F7F3-2518-DE85D42F1272}"/>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78F226B1-3925-E974-9E6B-A196464EB9E5}"/>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107A5B03-5079-80D7-5D63-BD0C5FF45395}"/>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8D614ADB-CBB0-DE49-8088-93AE841E5323}"/>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368FFB35-1573-F61C-7C90-B5A7DFCF4EC8}"/>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BE6C6D9F-F261-5407-6022-F732760F5402}"/>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9486CDB7-1EE3-8164-3B76-53B823054B8A}"/>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20B88CC7-140E-69A1-EF54-EF1691723FDB}"/>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2" name="1 CuadroTexto">
            <a:extLst>
              <a:ext uri="{FF2B5EF4-FFF2-40B4-BE49-F238E27FC236}">
                <a16:creationId xmlns:a16="http://schemas.microsoft.com/office/drawing/2014/main" id="{C1D4E9EF-B526-54CB-6964-6D55315CAF96}"/>
              </a:ext>
            </a:extLst>
          </p:cNvPr>
          <p:cNvSpPr txBox="1"/>
          <p:nvPr/>
        </p:nvSpPr>
        <p:spPr>
          <a:xfrm>
            <a:off x="179512" y="22768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Salmos 119:105</a:t>
            </a:r>
          </a:p>
        </p:txBody>
      </p:sp>
      <p:sp>
        <p:nvSpPr>
          <p:cNvPr id="14" name="2 CuadroTexto">
            <a:extLst>
              <a:ext uri="{FF2B5EF4-FFF2-40B4-BE49-F238E27FC236}">
                <a16:creationId xmlns:a16="http://schemas.microsoft.com/office/drawing/2014/main" id="{CDD7FAEE-59E8-D06B-E7CB-00FC30EE5385}"/>
              </a:ext>
            </a:extLst>
          </p:cNvPr>
          <p:cNvSpPr txBox="1"/>
          <p:nvPr/>
        </p:nvSpPr>
        <p:spPr>
          <a:xfrm>
            <a:off x="121794" y="2735984"/>
            <a:ext cx="4382961" cy="68634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Lámpara es a mis pies tu palabra, y lumbrera a mi camino.</a:t>
            </a:r>
          </a:p>
        </p:txBody>
      </p:sp>
      <p:sp>
        <p:nvSpPr>
          <p:cNvPr id="16" name="1 CuadroTexto">
            <a:extLst>
              <a:ext uri="{FF2B5EF4-FFF2-40B4-BE49-F238E27FC236}">
                <a16:creationId xmlns:a16="http://schemas.microsoft.com/office/drawing/2014/main" id="{848661A5-67E0-1F21-AE90-14F11E00F3EC}"/>
              </a:ext>
            </a:extLst>
          </p:cNvPr>
          <p:cNvSpPr txBox="1"/>
          <p:nvPr/>
        </p:nvSpPr>
        <p:spPr>
          <a:xfrm>
            <a:off x="174749" y="32849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12:17</a:t>
            </a:r>
          </a:p>
        </p:txBody>
      </p:sp>
      <p:sp>
        <p:nvSpPr>
          <p:cNvPr id="17" name="2 CuadroTexto">
            <a:extLst>
              <a:ext uri="{FF2B5EF4-FFF2-40B4-BE49-F238E27FC236}">
                <a16:creationId xmlns:a16="http://schemas.microsoft.com/office/drawing/2014/main" id="{B36B305C-824A-05BB-490B-5D762D369977}"/>
              </a:ext>
            </a:extLst>
          </p:cNvPr>
          <p:cNvSpPr txBox="1"/>
          <p:nvPr/>
        </p:nvSpPr>
        <p:spPr>
          <a:xfrm>
            <a:off x="72008" y="3789040"/>
            <a:ext cx="4499992"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el dragón se llenó de ira contra la mujer; y se fue a hacer guerra contra el resto de la descendencia de ella,</a:t>
            </a:r>
            <a:r>
              <a:rPr lang="es-ES" sz="2300" dirty="0">
                <a:latin typeface="Calibri"/>
              </a:rPr>
              <a:t> </a:t>
            </a:r>
            <a:r>
              <a:rPr lang="es-ES" sz="2300" dirty="0">
                <a:solidFill>
                  <a:srgbClr val="00B0F0"/>
                </a:solidFill>
                <a:latin typeface="Calibri"/>
              </a:rPr>
              <a:t>los que guardan los mandamientos de Dios y </a:t>
            </a:r>
            <a:r>
              <a:rPr lang="es-ES" sz="2300" u="sng" dirty="0">
                <a:solidFill>
                  <a:srgbClr val="00B0F0"/>
                </a:solidFill>
                <a:latin typeface="Calibri"/>
              </a:rPr>
              <a:t>tienen el testimonio de Jesucristo</a:t>
            </a:r>
            <a:r>
              <a:rPr lang="es-ES" sz="2300" dirty="0">
                <a:solidFill>
                  <a:srgbClr val="00B0F0"/>
                </a:solidFill>
                <a:latin typeface="Calibri"/>
              </a:rPr>
              <a:t>.</a:t>
            </a:r>
          </a:p>
        </p:txBody>
      </p:sp>
      <p:sp>
        <p:nvSpPr>
          <p:cNvPr id="6" name="1 CuadroTexto">
            <a:extLst>
              <a:ext uri="{FF2B5EF4-FFF2-40B4-BE49-F238E27FC236}">
                <a16:creationId xmlns:a16="http://schemas.microsoft.com/office/drawing/2014/main" id="{3C51D615-9A61-4CA3-3AFB-371F6EBE6CC6}"/>
              </a:ext>
            </a:extLst>
          </p:cNvPr>
          <p:cNvSpPr txBox="1"/>
          <p:nvPr/>
        </p:nvSpPr>
        <p:spPr>
          <a:xfrm>
            <a:off x="4768971" y="38531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19:10</a:t>
            </a:r>
          </a:p>
        </p:txBody>
      </p:sp>
      <p:sp>
        <p:nvSpPr>
          <p:cNvPr id="7" name="2 CuadroTexto">
            <a:extLst>
              <a:ext uri="{FF2B5EF4-FFF2-40B4-BE49-F238E27FC236}">
                <a16:creationId xmlns:a16="http://schemas.microsoft.com/office/drawing/2014/main" id="{AC62B6B8-D84E-FD50-048A-2A809F2D1463}"/>
              </a:ext>
            </a:extLst>
          </p:cNvPr>
          <p:cNvSpPr txBox="1"/>
          <p:nvPr/>
        </p:nvSpPr>
        <p:spPr>
          <a:xfrm>
            <a:off x="4644008" y="4364240"/>
            <a:ext cx="4499993"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Yo me postré a sus pies para adorarle. Y él me dijo: Mira, no lo hagas; yo soy consiervo tuyo, y de tus hermanos que retienen el testimonio de Jesús. </a:t>
            </a:r>
            <a:r>
              <a:rPr lang="es-ES" sz="2300" dirty="0">
                <a:solidFill>
                  <a:srgbClr val="FFFF00"/>
                </a:solidFill>
                <a:latin typeface="Calibri"/>
              </a:rPr>
              <a:t>Adora a Dios; porque el testimonio de Jesús es el espíritu de la profecía.</a:t>
            </a:r>
          </a:p>
        </p:txBody>
      </p:sp>
      <p:sp>
        <p:nvSpPr>
          <p:cNvPr id="8" name="TextBox 7">
            <a:extLst>
              <a:ext uri="{FF2B5EF4-FFF2-40B4-BE49-F238E27FC236}">
                <a16:creationId xmlns:a16="http://schemas.microsoft.com/office/drawing/2014/main" id="{CE3D3B09-6388-65EB-E069-9ED73E892572}"/>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Tree>
    <p:extLst>
      <p:ext uri="{BB962C8B-B14F-4D97-AF65-F5344CB8AC3E}">
        <p14:creationId xmlns:p14="http://schemas.microsoft.com/office/powerpoint/2010/main" val="346585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451DF-7E32-B609-95C4-B0E04D2E730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0D038E4-62A5-A34B-3532-46280BA93B26}"/>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5CB2E3C3-3014-8BD7-9149-5E01B84141AE}"/>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DF9B66AB-C917-C528-72FB-E8BF165230B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D442A208-92AD-411C-859E-74FDFB2744DC}"/>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99948530-A958-3BD8-0783-8C6EE1B4E062}"/>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66298472-4ACA-0921-D5F3-A7BD033028EE}"/>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E80BCFA3-CC65-C293-FDDF-E242FABC71A7}"/>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98E317B6-92B6-378B-969F-4757D939BC1A}"/>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6F04E194-5314-54A8-95BC-E35BAF8E95AB}"/>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54237153-D9ED-96AB-0DC1-85A892E79FC8}"/>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336C1A43-D427-CB34-0149-7F1FDA799742}"/>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4:3</a:t>
            </a:r>
          </a:p>
        </p:txBody>
      </p:sp>
      <p:sp>
        <p:nvSpPr>
          <p:cNvPr id="17" name="2 CuadroTexto">
            <a:extLst>
              <a:ext uri="{FF2B5EF4-FFF2-40B4-BE49-F238E27FC236}">
                <a16:creationId xmlns:a16="http://schemas.microsoft.com/office/drawing/2014/main" id="{FCEAB6EA-FA2F-9B46-7A83-5AF822EB6CFA}"/>
              </a:ext>
            </a:extLst>
          </p:cNvPr>
          <p:cNvSpPr txBox="1"/>
          <p:nvPr/>
        </p:nvSpPr>
        <p:spPr>
          <a:xfrm>
            <a:off x="72008" y="2708920"/>
            <a:ext cx="449999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Orando también al mismo tiempo por nosotros, para que el Señor nos abra puerta para la palabra, a fin de dar a conocer el misterio de Cristo, por el cual también estoy preso, </a:t>
            </a:r>
          </a:p>
        </p:txBody>
      </p:sp>
      <p:sp>
        <p:nvSpPr>
          <p:cNvPr id="8" name="TextBox 7">
            <a:extLst>
              <a:ext uri="{FF2B5EF4-FFF2-40B4-BE49-F238E27FC236}">
                <a16:creationId xmlns:a16="http://schemas.microsoft.com/office/drawing/2014/main" id="{23119E10-7877-E2B9-DE64-4A067A95E10C}"/>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Tree>
    <p:extLst>
      <p:ext uri="{BB962C8B-B14F-4D97-AF65-F5344CB8AC3E}">
        <p14:creationId xmlns:p14="http://schemas.microsoft.com/office/powerpoint/2010/main" val="133320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999F-8EA2-8063-A5D4-CD81D7938F1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5E6DB46-6B33-AAC9-2CD4-42B886B50925}"/>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1CDEA458-B06F-073F-382D-3ACE8A29FF87}"/>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AA79B4D3-A6DA-2D95-9DE0-D3D6ECC26DA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DB7F4E19-9B7A-0773-5BEF-96A6EE1A521E}"/>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1B076091-EE3B-4BC2-C230-87BB25076918}"/>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8459C91F-2976-9563-6780-898CC52027C9}"/>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55054402-BDE9-3F1E-D382-EC3D4E1A6B85}"/>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7865E28A-FAE7-236A-97CC-C177F910BB77}"/>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58C9CC47-19F0-EFE1-13D1-865CBAE4DEB1}"/>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569D6C8C-D28F-483E-1532-7533948D80C8}"/>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C9024180-5EBE-CF0C-AFB4-F27AE432D994}"/>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4:3</a:t>
            </a:r>
          </a:p>
        </p:txBody>
      </p:sp>
      <p:sp>
        <p:nvSpPr>
          <p:cNvPr id="17" name="2 CuadroTexto">
            <a:extLst>
              <a:ext uri="{FF2B5EF4-FFF2-40B4-BE49-F238E27FC236}">
                <a16:creationId xmlns:a16="http://schemas.microsoft.com/office/drawing/2014/main" id="{A54BB6DE-E16F-18D6-5BE4-340043C679AE}"/>
              </a:ext>
            </a:extLst>
          </p:cNvPr>
          <p:cNvSpPr txBox="1"/>
          <p:nvPr/>
        </p:nvSpPr>
        <p:spPr>
          <a:xfrm>
            <a:off x="72008" y="2708920"/>
            <a:ext cx="4499992" cy="1571199"/>
          </a:xfrm>
          <a:prstGeom prst="rect">
            <a:avLst/>
          </a:prstGeom>
          <a:noFill/>
        </p:spPr>
        <p:txBody>
          <a:bodyPr wrap="square" rtlCol="0">
            <a:spAutoFit/>
          </a:bodyPr>
          <a:lstStyle/>
          <a:p>
            <a:pPr algn="ctr" fontAlgn="auto">
              <a:lnSpc>
                <a:spcPts val="2300"/>
              </a:lnSpc>
              <a:spcBef>
                <a:spcPts val="0"/>
              </a:spcBef>
              <a:spcAft>
                <a:spcPts val="0"/>
              </a:spcAft>
            </a:pPr>
            <a:r>
              <a:rPr lang="es-ES" sz="2300" u="sng" dirty="0">
                <a:solidFill>
                  <a:srgbClr val="FFFF00"/>
                </a:solidFill>
                <a:latin typeface="Calibri"/>
              </a:rPr>
              <a:t>Orando</a:t>
            </a:r>
            <a:r>
              <a:rPr lang="es-ES" sz="2300" dirty="0">
                <a:solidFill>
                  <a:srgbClr val="FFFF00"/>
                </a:solidFill>
                <a:latin typeface="Calibri"/>
              </a:rPr>
              <a:t> también al mismo tiempo por nosotros, </a:t>
            </a:r>
            <a:r>
              <a:rPr lang="es-ES" sz="2300" dirty="0">
                <a:latin typeface="Calibri"/>
              </a:rPr>
              <a:t>para que el Señor nos abra puerta para la palabra, a fin de dar a conocer el misterio de Cristo, por el cual también estoy preso, </a:t>
            </a:r>
          </a:p>
        </p:txBody>
      </p:sp>
      <p:sp>
        <p:nvSpPr>
          <p:cNvPr id="8" name="TextBox 7">
            <a:extLst>
              <a:ext uri="{FF2B5EF4-FFF2-40B4-BE49-F238E27FC236}">
                <a16:creationId xmlns:a16="http://schemas.microsoft.com/office/drawing/2014/main" id="{7D065EA3-FFAE-04A5-59EC-766A0D52545A}"/>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Tree>
    <p:extLst>
      <p:ext uri="{BB962C8B-B14F-4D97-AF65-F5344CB8AC3E}">
        <p14:creationId xmlns:p14="http://schemas.microsoft.com/office/powerpoint/2010/main" val="12937872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55412-D4E8-036D-54CC-F212E269256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57A33F3-E174-B5F6-57CD-D297873F788B}"/>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75159C8C-B4A6-A3A9-747D-D1F36D4EEABF}"/>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B72366E8-7592-CB8C-8C0E-E3ED49869E8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E0E3CE83-4E18-737D-6135-6CA8605326C3}"/>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89228538-E424-A888-C6E0-FCD48969266C}"/>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251F49B5-B577-45CA-1BFF-4AC2F3163F70}"/>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3151BD93-D1F3-0959-1356-AD7EB71D511F}"/>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87BA1224-DF68-25F4-8AD8-CD13A898032F}"/>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AEF5D484-908C-BF39-12F5-6CF3C6575D6F}"/>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9AF2AD84-5C05-982E-17E7-8A21D6E6CACB}"/>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FEF97993-03D3-97F1-2537-402F407623D5}"/>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4:3</a:t>
            </a:r>
          </a:p>
        </p:txBody>
      </p:sp>
      <p:sp>
        <p:nvSpPr>
          <p:cNvPr id="17" name="2 CuadroTexto">
            <a:extLst>
              <a:ext uri="{FF2B5EF4-FFF2-40B4-BE49-F238E27FC236}">
                <a16:creationId xmlns:a16="http://schemas.microsoft.com/office/drawing/2014/main" id="{D81A8C52-6D0C-6100-6F10-8D380A9C0D9B}"/>
              </a:ext>
            </a:extLst>
          </p:cNvPr>
          <p:cNvSpPr txBox="1"/>
          <p:nvPr/>
        </p:nvSpPr>
        <p:spPr>
          <a:xfrm>
            <a:off x="72008" y="2708920"/>
            <a:ext cx="4499992" cy="1571199"/>
          </a:xfrm>
          <a:prstGeom prst="rect">
            <a:avLst/>
          </a:prstGeom>
          <a:noFill/>
        </p:spPr>
        <p:txBody>
          <a:bodyPr wrap="square" rtlCol="0">
            <a:spAutoFit/>
          </a:bodyPr>
          <a:lstStyle/>
          <a:p>
            <a:pPr algn="ctr" fontAlgn="auto">
              <a:lnSpc>
                <a:spcPts val="2300"/>
              </a:lnSpc>
              <a:spcBef>
                <a:spcPts val="0"/>
              </a:spcBef>
              <a:spcAft>
                <a:spcPts val="0"/>
              </a:spcAft>
            </a:pPr>
            <a:r>
              <a:rPr lang="es-ES" sz="2300" u="sng" dirty="0">
                <a:solidFill>
                  <a:srgbClr val="FFFF00"/>
                </a:solidFill>
                <a:latin typeface="Calibri"/>
              </a:rPr>
              <a:t>Orando</a:t>
            </a:r>
            <a:r>
              <a:rPr lang="es-ES" sz="2300" dirty="0">
                <a:solidFill>
                  <a:srgbClr val="FFFF00"/>
                </a:solidFill>
                <a:latin typeface="Calibri"/>
              </a:rPr>
              <a:t> también al mismo tiempo por nosotros, </a:t>
            </a:r>
            <a:r>
              <a:rPr lang="es-ES" sz="2300" u="sng" dirty="0">
                <a:solidFill>
                  <a:srgbClr val="00B0F0"/>
                </a:solidFill>
                <a:latin typeface="Calibri"/>
              </a:rPr>
              <a:t>para que el Señor nos abra puerta para la palabra</a:t>
            </a:r>
            <a:r>
              <a:rPr lang="es-ES" sz="2300" dirty="0">
                <a:solidFill>
                  <a:srgbClr val="00B0F0"/>
                </a:solidFill>
                <a:latin typeface="Calibri"/>
              </a:rPr>
              <a:t>, a fin de dar a conocer el misterio de Cristo, por el cual también estoy preso, </a:t>
            </a:r>
          </a:p>
        </p:txBody>
      </p:sp>
      <p:sp>
        <p:nvSpPr>
          <p:cNvPr id="8" name="TextBox 7">
            <a:extLst>
              <a:ext uri="{FF2B5EF4-FFF2-40B4-BE49-F238E27FC236}">
                <a16:creationId xmlns:a16="http://schemas.microsoft.com/office/drawing/2014/main" id="{9AA78BFA-E6AF-467A-8AF3-B2CA72694AA2}"/>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
        <p:nvSpPr>
          <p:cNvPr id="6" name="TextBox 5">
            <a:extLst>
              <a:ext uri="{FF2B5EF4-FFF2-40B4-BE49-F238E27FC236}">
                <a16:creationId xmlns:a16="http://schemas.microsoft.com/office/drawing/2014/main" id="{1EB564B5-41E5-43C7-6C93-7AE4E2280ECE}"/>
              </a:ext>
            </a:extLst>
          </p:cNvPr>
          <p:cNvSpPr txBox="1"/>
          <p:nvPr/>
        </p:nvSpPr>
        <p:spPr>
          <a:xfrm>
            <a:off x="4549290" y="3692006"/>
            <a:ext cx="4555538" cy="720967"/>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puede revelar su voluntad “a través de circunstancias providenciales” en respuesta a nuestras oraciones</a:t>
            </a:r>
          </a:p>
        </p:txBody>
      </p:sp>
      <p:sp>
        <p:nvSpPr>
          <p:cNvPr id="7" name="1 CuadroTexto">
            <a:extLst>
              <a:ext uri="{FF2B5EF4-FFF2-40B4-BE49-F238E27FC236}">
                <a16:creationId xmlns:a16="http://schemas.microsoft.com/office/drawing/2014/main" id="{1F4149BF-3D8E-7468-8623-855F4FB3D3C2}"/>
              </a:ext>
            </a:extLst>
          </p:cNvPr>
          <p:cNvSpPr txBox="1"/>
          <p:nvPr/>
        </p:nvSpPr>
        <p:spPr>
          <a:xfrm>
            <a:off x="174749" y="414908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Isaías 30:21</a:t>
            </a:r>
          </a:p>
        </p:txBody>
      </p:sp>
      <p:sp>
        <p:nvSpPr>
          <p:cNvPr id="12" name="2 CuadroTexto">
            <a:extLst>
              <a:ext uri="{FF2B5EF4-FFF2-40B4-BE49-F238E27FC236}">
                <a16:creationId xmlns:a16="http://schemas.microsoft.com/office/drawing/2014/main" id="{580431D8-E33A-0E1D-E289-2880FEF1EF35}"/>
              </a:ext>
            </a:extLst>
          </p:cNvPr>
          <p:cNvSpPr txBox="1"/>
          <p:nvPr/>
        </p:nvSpPr>
        <p:spPr>
          <a:xfrm>
            <a:off x="72008" y="4653136"/>
            <a:ext cx="449999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Entonces tus oídos oirán a tus espaldas palabra que diga: Este es el camino, andad por él; y no echéis a la mano derecha, ni tampoco torzáis a la mano izquierda. </a:t>
            </a:r>
          </a:p>
        </p:txBody>
      </p:sp>
    </p:spTree>
    <p:extLst>
      <p:ext uri="{BB962C8B-B14F-4D97-AF65-F5344CB8AC3E}">
        <p14:creationId xmlns:p14="http://schemas.microsoft.com/office/powerpoint/2010/main" val="98921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32BC-F35E-CEBE-9374-B4734B5999E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749044A-6581-6863-C357-3C9D21A2D3E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AF8DB76-FF9B-5A20-FF01-1EAB816D383A}"/>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dirty="0">
                <a:latin typeface="Calibri"/>
              </a:rPr>
              <a:t>. </a:t>
            </a:r>
          </a:p>
        </p:txBody>
      </p:sp>
      <p:sp>
        <p:nvSpPr>
          <p:cNvPr id="2" name="TextBox 1">
            <a:extLst>
              <a:ext uri="{FF2B5EF4-FFF2-40B4-BE49-F238E27FC236}">
                <a16:creationId xmlns:a16="http://schemas.microsoft.com/office/drawing/2014/main" id="{F5F402A2-F8E0-F412-CBCC-EE889F585A25}"/>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528C12A8-7781-EF37-60CA-744623240D2B}"/>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1 CuadroTexto">
            <a:extLst>
              <a:ext uri="{FF2B5EF4-FFF2-40B4-BE49-F238E27FC236}">
                <a16:creationId xmlns:a16="http://schemas.microsoft.com/office/drawing/2014/main" id="{DB84D84F-20F1-3AF2-2B92-A576BA3F1A91}"/>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Éxodo 28:29</a:t>
            </a:r>
          </a:p>
        </p:txBody>
      </p:sp>
      <p:sp>
        <p:nvSpPr>
          <p:cNvPr id="7" name="2 CuadroTexto">
            <a:extLst>
              <a:ext uri="{FF2B5EF4-FFF2-40B4-BE49-F238E27FC236}">
                <a16:creationId xmlns:a16="http://schemas.microsoft.com/office/drawing/2014/main" id="{576302D8-8F22-D213-1428-8FB874A3CD7E}"/>
              </a:ext>
            </a:extLst>
          </p:cNvPr>
          <p:cNvSpPr txBox="1"/>
          <p:nvPr/>
        </p:nvSpPr>
        <p:spPr>
          <a:xfrm>
            <a:off x="179512" y="1564689"/>
            <a:ext cx="412014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llevará Aarón </a:t>
            </a:r>
            <a:r>
              <a:rPr lang="es-ES" sz="2400" u="sng" dirty="0">
                <a:solidFill>
                  <a:srgbClr val="FFFF00"/>
                </a:solidFill>
                <a:latin typeface="Calibri"/>
              </a:rPr>
              <a:t>los nombres de los hijos de Israel en el pectoral del juicio sobre su corazón</a:t>
            </a:r>
            <a:r>
              <a:rPr lang="es-ES" sz="2400" dirty="0">
                <a:solidFill>
                  <a:srgbClr val="FFFF00"/>
                </a:solidFill>
                <a:latin typeface="Calibri"/>
              </a:rPr>
              <a:t>, </a:t>
            </a:r>
            <a:r>
              <a:rPr lang="es-ES" sz="2400" dirty="0">
                <a:solidFill>
                  <a:srgbClr val="00B0F0"/>
                </a:solidFill>
                <a:latin typeface="Calibri"/>
              </a:rPr>
              <a:t>cuando entre en el santuario, por memorial delante de Jehová continuamente.</a:t>
            </a:r>
          </a:p>
        </p:txBody>
      </p:sp>
      <p:sp>
        <p:nvSpPr>
          <p:cNvPr id="8" name="1 CuadroTexto">
            <a:extLst>
              <a:ext uri="{FF2B5EF4-FFF2-40B4-BE49-F238E27FC236}">
                <a16:creationId xmlns:a16="http://schemas.microsoft.com/office/drawing/2014/main" id="{053062CC-7876-CBC0-19E6-C8FD65300CD4}"/>
              </a:ext>
            </a:extLst>
          </p:cNvPr>
          <p:cNvSpPr txBox="1"/>
          <p:nvPr/>
        </p:nvSpPr>
        <p:spPr>
          <a:xfrm>
            <a:off x="107504" y="34168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4:14</a:t>
            </a:r>
          </a:p>
        </p:txBody>
      </p:sp>
      <p:sp>
        <p:nvSpPr>
          <p:cNvPr id="9" name="2 CuadroTexto">
            <a:extLst>
              <a:ext uri="{FF2B5EF4-FFF2-40B4-BE49-F238E27FC236}">
                <a16:creationId xmlns:a16="http://schemas.microsoft.com/office/drawing/2014/main" id="{DA6A06CE-1B26-A46F-17D4-28065817F702}"/>
              </a:ext>
            </a:extLst>
          </p:cNvPr>
          <p:cNvSpPr txBox="1"/>
          <p:nvPr/>
        </p:nvSpPr>
        <p:spPr>
          <a:xfrm>
            <a:off x="123194" y="3861975"/>
            <a:ext cx="412014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 tanto, teniendo un gran sumo sacerdote que traspasó los cielos, Jesús el Hijo de Dios, retengamos nuestra profesión.</a:t>
            </a:r>
          </a:p>
        </p:txBody>
      </p:sp>
    </p:spTree>
    <p:extLst>
      <p:ext uri="{BB962C8B-B14F-4D97-AF65-F5344CB8AC3E}">
        <p14:creationId xmlns:p14="http://schemas.microsoft.com/office/powerpoint/2010/main" val="21842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6560-071F-67C2-DB27-AE9D5C37C9D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DA003C2-E9BA-59D1-58B1-61486C450DB4}"/>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CD571A8C-EC68-34C7-1257-166E3BA06164}"/>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BFBFA06C-661D-9B73-AA92-40D3F7CC220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83851C74-ECA1-FFAF-4D5F-95754107A92E}"/>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7D931D6D-B0C2-6398-5390-8F0CA2801756}"/>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1BF94665-1FA6-7EB7-A515-23E428DB2B49}"/>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909CEF42-B4B1-E115-6B05-F595363C0549}"/>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A79E4B22-2CD5-D4EE-116C-0E01C9900E8B}"/>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47F984A6-4B01-3FCF-13D0-E05AFB2B0D99}"/>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A69F40E0-8293-AAE0-C508-0557B9E670E0}"/>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506C9909-A629-EA62-B352-B007841ECB60}"/>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4:3</a:t>
            </a:r>
          </a:p>
        </p:txBody>
      </p:sp>
      <p:sp>
        <p:nvSpPr>
          <p:cNvPr id="17" name="2 CuadroTexto">
            <a:extLst>
              <a:ext uri="{FF2B5EF4-FFF2-40B4-BE49-F238E27FC236}">
                <a16:creationId xmlns:a16="http://schemas.microsoft.com/office/drawing/2014/main" id="{817BC346-C4F3-5367-2D3E-D21E53BDF994}"/>
              </a:ext>
            </a:extLst>
          </p:cNvPr>
          <p:cNvSpPr txBox="1"/>
          <p:nvPr/>
        </p:nvSpPr>
        <p:spPr>
          <a:xfrm>
            <a:off x="72008" y="2708920"/>
            <a:ext cx="4499992" cy="1571199"/>
          </a:xfrm>
          <a:prstGeom prst="rect">
            <a:avLst/>
          </a:prstGeom>
          <a:noFill/>
        </p:spPr>
        <p:txBody>
          <a:bodyPr wrap="square" rtlCol="0">
            <a:spAutoFit/>
          </a:bodyPr>
          <a:lstStyle/>
          <a:p>
            <a:pPr algn="ctr" fontAlgn="auto">
              <a:lnSpc>
                <a:spcPts val="2300"/>
              </a:lnSpc>
              <a:spcBef>
                <a:spcPts val="0"/>
              </a:spcBef>
              <a:spcAft>
                <a:spcPts val="0"/>
              </a:spcAft>
            </a:pPr>
            <a:r>
              <a:rPr lang="es-ES" sz="2300" u="sng" dirty="0">
                <a:solidFill>
                  <a:srgbClr val="FFFF00"/>
                </a:solidFill>
                <a:latin typeface="Calibri"/>
              </a:rPr>
              <a:t>Orando</a:t>
            </a:r>
            <a:r>
              <a:rPr lang="es-ES" sz="2300" dirty="0">
                <a:solidFill>
                  <a:srgbClr val="FFFF00"/>
                </a:solidFill>
                <a:latin typeface="Calibri"/>
              </a:rPr>
              <a:t> también al mismo tiempo por nosotros, </a:t>
            </a:r>
            <a:r>
              <a:rPr lang="es-ES" sz="2300" u="sng" dirty="0">
                <a:solidFill>
                  <a:srgbClr val="00B0F0"/>
                </a:solidFill>
                <a:latin typeface="Calibri"/>
              </a:rPr>
              <a:t>para que el Señor nos abra puerta para la palabra</a:t>
            </a:r>
            <a:r>
              <a:rPr lang="es-ES" sz="2300" dirty="0">
                <a:solidFill>
                  <a:srgbClr val="00B0F0"/>
                </a:solidFill>
                <a:latin typeface="Calibri"/>
              </a:rPr>
              <a:t>, a fin de dar a conocer el misterio de Cristo, por el cual también estoy preso, </a:t>
            </a:r>
          </a:p>
        </p:txBody>
      </p:sp>
      <p:sp>
        <p:nvSpPr>
          <p:cNvPr id="8" name="TextBox 7">
            <a:extLst>
              <a:ext uri="{FF2B5EF4-FFF2-40B4-BE49-F238E27FC236}">
                <a16:creationId xmlns:a16="http://schemas.microsoft.com/office/drawing/2014/main" id="{B2A695BF-9C49-930E-CD85-D05713B67765}"/>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
        <p:nvSpPr>
          <p:cNvPr id="6" name="TextBox 5">
            <a:extLst>
              <a:ext uri="{FF2B5EF4-FFF2-40B4-BE49-F238E27FC236}">
                <a16:creationId xmlns:a16="http://schemas.microsoft.com/office/drawing/2014/main" id="{A295C428-9958-0AD5-221C-C7CC77022E05}"/>
              </a:ext>
            </a:extLst>
          </p:cNvPr>
          <p:cNvSpPr txBox="1"/>
          <p:nvPr/>
        </p:nvSpPr>
        <p:spPr>
          <a:xfrm>
            <a:off x="4549290" y="3692006"/>
            <a:ext cx="4555538" cy="720967"/>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puede revelar su voluntad “a través de circunstancias providenciales” en respuesta a nuestras oraciones</a:t>
            </a:r>
          </a:p>
        </p:txBody>
      </p:sp>
      <p:sp>
        <p:nvSpPr>
          <p:cNvPr id="7" name="1 CuadroTexto">
            <a:extLst>
              <a:ext uri="{FF2B5EF4-FFF2-40B4-BE49-F238E27FC236}">
                <a16:creationId xmlns:a16="http://schemas.microsoft.com/office/drawing/2014/main" id="{5292620A-337E-D2B6-E61E-C693F8A94296}"/>
              </a:ext>
            </a:extLst>
          </p:cNvPr>
          <p:cNvSpPr txBox="1"/>
          <p:nvPr/>
        </p:nvSpPr>
        <p:spPr>
          <a:xfrm>
            <a:off x="174749" y="414908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Isaías 30:21</a:t>
            </a:r>
          </a:p>
        </p:txBody>
      </p:sp>
      <p:sp>
        <p:nvSpPr>
          <p:cNvPr id="12" name="2 CuadroTexto">
            <a:extLst>
              <a:ext uri="{FF2B5EF4-FFF2-40B4-BE49-F238E27FC236}">
                <a16:creationId xmlns:a16="http://schemas.microsoft.com/office/drawing/2014/main" id="{B70CE27F-C8EF-EEC3-28F0-9A5D6895F7EA}"/>
              </a:ext>
            </a:extLst>
          </p:cNvPr>
          <p:cNvSpPr txBox="1"/>
          <p:nvPr/>
        </p:nvSpPr>
        <p:spPr>
          <a:xfrm>
            <a:off x="72008" y="4653136"/>
            <a:ext cx="449999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tus oídos oirán a tus espaldas palabra que diga: </a:t>
            </a:r>
            <a:r>
              <a:rPr lang="es-ES" sz="2300" dirty="0">
                <a:latin typeface="Calibri"/>
              </a:rPr>
              <a:t>Este es el camino, andad por él; y no echéis a la mano derecha, ni tampoco torzáis a la mano izquierda. </a:t>
            </a:r>
          </a:p>
        </p:txBody>
      </p:sp>
    </p:spTree>
    <p:extLst>
      <p:ext uri="{BB962C8B-B14F-4D97-AF65-F5344CB8AC3E}">
        <p14:creationId xmlns:p14="http://schemas.microsoft.com/office/powerpoint/2010/main" val="1326122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513D1-4C19-F93A-C214-D559E635C72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EBBE57C-1D6E-ABB2-0C1C-847FD4E9DDAC}"/>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F9AB2F88-9D80-EC89-D761-155A80A935F7}"/>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33A7CEC1-2A58-E65A-D559-F9FE23C3034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52F8598D-D91B-86E8-3926-6E9AB7F7B80C}"/>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1D56D94F-F9DE-38C3-D03D-C9773F1BF4B1}"/>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FCA8B26A-ED35-704A-EBF3-0B59C32C5BC1}"/>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289325C8-5C0D-4D91-5474-5076D057EABD}"/>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30CD87FB-D5FB-E1C8-CA19-1E929A956526}"/>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820B3303-5BBC-8155-28B2-52D53092D99B}"/>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F70BAD06-B778-1E56-40AD-2F68A58DC51D}"/>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8DED0522-F01A-399D-CD78-C9B98E5E8DA4}"/>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4:3</a:t>
            </a:r>
          </a:p>
        </p:txBody>
      </p:sp>
      <p:sp>
        <p:nvSpPr>
          <p:cNvPr id="17" name="2 CuadroTexto">
            <a:extLst>
              <a:ext uri="{FF2B5EF4-FFF2-40B4-BE49-F238E27FC236}">
                <a16:creationId xmlns:a16="http://schemas.microsoft.com/office/drawing/2014/main" id="{2BE57B83-4B07-DEAF-1C17-55FDD4225C19}"/>
              </a:ext>
            </a:extLst>
          </p:cNvPr>
          <p:cNvSpPr txBox="1"/>
          <p:nvPr/>
        </p:nvSpPr>
        <p:spPr>
          <a:xfrm>
            <a:off x="72008" y="2708920"/>
            <a:ext cx="4499992" cy="1571199"/>
          </a:xfrm>
          <a:prstGeom prst="rect">
            <a:avLst/>
          </a:prstGeom>
          <a:noFill/>
        </p:spPr>
        <p:txBody>
          <a:bodyPr wrap="square" rtlCol="0">
            <a:spAutoFit/>
          </a:bodyPr>
          <a:lstStyle/>
          <a:p>
            <a:pPr algn="ctr" fontAlgn="auto">
              <a:lnSpc>
                <a:spcPts val="2300"/>
              </a:lnSpc>
              <a:spcBef>
                <a:spcPts val="0"/>
              </a:spcBef>
              <a:spcAft>
                <a:spcPts val="0"/>
              </a:spcAft>
            </a:pPr>
            <a:r>
              <a:rPr lang="es-ES" sz="2300" u="sng" dirty="0">
                <a:solidFill>
                  <a:srgbClr val="FFFF00"/>
                </a:solidFill>
                <a:latin typeface="Calibri"/>
              </a:rPr>
              <a:t>Orando</a:t>
            </a:r>
            <a:r>
              <a:rPr lang="es-ES" sz="2300" dirty="0">
                <a:solidFill>
                  <a:srgbClr val="FFFF00"/>
                </a:solidFill>
                <a:latin typeface="Calibri"/>
              </a:rPr>
              <a:t> también al mismo tiempo por nosotros, </a:t>
            </a:r>
            <a:r>
              <a:rPr lang="es-ES" sz="2300" u="sng" dirty="0">
                <a:solidFill>
                  <a:srgbClr val="00B0F0"/>
                </a:solidFill>
                <a:latin typeface="Calibri"/>
              </a:rPr>
              <a:t>para que el Señor nos abra puerta para la palabra</a:t>
            </a:r>
            <a:r>
              <a:rPr lang="es-ES" sz="2300" dirty="0">
                <a:solidFill>
                  <a:srgbClr val="00B0F0"/>
                </a:solidFill>
                <a:latin typeface="Calibri"/>
              </a:rPr>
              <a:t>, a fin de dar a conocer el misterio de Cristo, por el cual también estoy preso, </a:t>
            </a:r>
          </a:p>
        </p:txBody>
      </p:sp>
      <p:sp>
        <p:nvSpPr>
          <p:cNvPr id="8" name="TextBox 7">
            <a:extLst>
              <a:ext uri="{FF2B5EF4-FFF2-40B4-BE49-F238E27FC236}">
                <a16:creationId xmlns:a16="http://schemas.microsoft.com/office/drawing/2014/main" id="{2C3A7309-64E7-A1DD-E4D0-F32DDEE1E329}"/>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
        <p:nvSpPr>
          <p:cNvPr id="6" name="TextBox 5">
            <a:extLst>
              <a:ext uri="{FF2B5EF4-FFF2-40B4-BE49-F238E27FC236}">
                <a16:creationId xmlns:a16="http://schemas.microsoft.com/office/drawing/2014/main" id="{C540AB7D-8205-F2F7-628A-600482E6E635}"/>
              </a:ext>
            </a:extLst>
          </p:cNvPr>
          <p:cNvSpPr txBox="1"/>
          <p:nvPr/>
        </p:nvSpPr>
        <p:spPr>
          <a:xfrm>
            <a:off x="4549290" y="3692006"/>
            <a:ext cx="4555538" cy="720967"/>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puede revelar su voluntad “a través de circunstancias providenciales” en respuesta a nuestras oraciones</a:t>
            </a:r>
          </a:p>
        </p:txBody>
      </p:sp>
      <p:sp>
        <p:nvSpPr>
          <p:cNvPr id="7" name="1 CuadroTexto">
            <a:extLst>
              <a:ext uri="{FF2B5EF4-FFF2-40B4-BE49-F238E27FC236}">
                <a16:creationId xmlns:a16="http://schemas.microsoft.com/office/drawing/2014/main" id="{99F3E533-79F2-8722-CC66-CC992315164F}"/>
              </a:ext>
            </a:extLst>
          </p:cNvPr>
          <p:cNvSpPr txBox="1"/>
          <p:nvPr/>
        </p:nvSpPr>
        <p:spPr>
          <a:xfrm>
            <a:off x="174749" y="414908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Isaías 30:21</a:t>
            </a:r>
          </a:p>
        </p:txBody>
      </p:sp>
      <p:sp>
        <p:nvSpPr>
          <p:cNvPr id="12" name="2 CuadroTexto">
            <a:extLst>
              <a:ext uri="{FF2B5EF4-FFF2-40B4-BE49-F238E27FC236}">
                <a16:creationId xmlns:a16="http://schemas.microsoft.com/office/drawing/2014/main" id="{86B61845-F3AE-1048-EAEB-E630D03C9889}"/>
              </a:ext>
            </a:extLst>
          </p:cNvPr>
          <p:cNvSpPr txBox="1"/>
          <p:nvPr/>
        </p:nvSpPr>
        <p:spPr>
          <a:xfrm>
            <a:off x="72008" y="4653136"/>
            <a:ext cx="4499992" cy="1571199"/>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Entonces tus oídos oirán a tus espaldas palabra que diga: </a:t>
            </a:r>
            <a:r>
              <a:rPr lang="es-ES" sz="2300" u="sng" dirty="0">
                <a:solidFill>
                  <a:srgbClr val="00B0F0"/>
                </a:solidFill>
                <a:latin typeface="Calibri"/>
              </a:rPr>
              <a:t>Este es el camino, andad por él</a:t>
            </a:r>
            <a:r>
              <a:rPr lang="es-ES" sz="2300" dirty="0">
                <a:solidFill>
                  <a:srgbClr val="00B0F0"/>
                </a:solidFill>
                <a:latin typeface="Calibri"/>
              </a:rPr>
              <a:t>; y no echéis a la mano derecha, ni tampoco torzáis a la mano izquierda.</a:t>
            </a:r>
            <a:r>
              <a:rPr lang="es-ES" sz="2300" dirty="0">
                <a:latin typeface="Calibri"/>
              </a:rPr>
              <a:t> </a:t>
            </a:r>
          </a:p>
        </p:txBody>
      </p:sp>
      <p:sp>
        <p:nvSpPr>
          <p:cNvPr id="14" name="TextBox 13">
            <a:extLst>
              <a:ext uri="{FF2B5EF4-FFF2-40B4-BE49-F238E27FC236}">
                <a16:creationId xmlns:a16="http://schemas.microsoft.com/office/drawing/2014/main" id="{7455FD3D-56A5-4FF9-37D9-616B6DD5EB58}"/>
              </a:ext>
            </a:extLst>
          </p:cNvPr>
          <p:cNvSpPr txBox="1"/>
          <p:nvPr/>
        </p:nvSpPr>
        <p:spPr>
          <a:xfrm>
            <a:off x="4548643" y="4421097"/>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Espíritu Santo nos ayuda a conocer la voluntad de Dios</a:t>
            </a:r>
          </a:p>
        </p:txBody>
      </p:sp>
    </p:spTree>
    <p:extLst>
      <p:ext uri="{BB962C8B-B14F-4D97-AF65-F5344CB8AC3E}">
        <p14:creationId xmlns:p14="http://schemas.microsoft.com/office/powerpoint/2010/main" val="256831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93793-096D-E230-A4DF-7DA1D045EDD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E95209A-620D-5F2B-1284-21B4966D082E}"/>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CCFDEABC-D5DD-C249-235D-18E2489845AA}"/>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3A56F20F-3D32-B72D-A7A6-8FC515F23FC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4BCCE022-8877-DC21-37D2-613440E14A68}"/>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7D652998-439F-17D8-335F-D2D6AAF687DE}"/>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579031E3-E8C7-48CB-2D9A-FAB2F299C948}"/>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B1B31DEF-184E-A65A-C22C-D24DDB7C64FC}"/>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EC7AC4B5-EB5E-0513-449A-7C4E78A688FE}"/>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1FE47D6A-5F41-8125-1B77-2C30A5ACF1CB}"/>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BDACB60B-DE01-02EE-A4C9-92F3FC235E50}"/>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DB21F7BB-C2B8-705D-2EF9-AB8BD46B96D9}"/>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1:10, 11</a:t>
            </a:r>
          </a:p>
        </p:txBody>
      </p:sp>
      <p:sp>
        <p:nvSpPr>
          <p:cNvPr id="17" name="2 CuadroTexto">
            <a:extLst>
              <a:ext uri="{FF2B5EF4-FFF2-40B4-BE49-F238E27FC236}">
                <a16:creationId xmlns:a16="http://schemas.microsoft.com/office/drawing/2014/main" id="{BBC7F9A6-7BBB-0104-22B2-0A0FDAF423E5}"/>
              </a:ext>
            </a:extLst>
          </p:cNvPr>
          <p:cNvSpPr txBox="1"/>
          <p:nvPr/>
        </p:nvSpPr>
        <p:spPr>
          <a:xfrm>
            <a:off x="72008" y="2708920"/>
            <a:ext cx="449999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latin typeface="Calibri"/>
              </a:rPr>
              <a:t>Para que andéis como es digno del Señor, agradándole en todo, llevando fruto en toda buena obra, y creciendo en el conocimiento de Dios; fortalecidos con todo poder, conforme a la potencia de su gloria, para toda paciencia y longanimidad. </a:t>
            </a:r>
          </a:p>
        </p:txBody>
      </p:sp>
      <p:sp>
        <p:nvSpPr>
          <p:cNvPr id="8" name="TextBox 7">
            <a:extLst>
              <a:ext uri="{FF2B5EF4-FFF2-40B4-BE49-F238E27FC236}">
                <a16:creationId xmlns:a16="http://schemas.microsoft.com/office/drawing/2014/main" id="{BC85B720-2C55-F8DA-5B62-404DA36E54D7}"/>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
        <p:nvSpPr>
          <p:cNvPr id="6" name="TextBox 5">
            <a:extLst>
              <a:ext uri="{FF2B5EF4-FFF2-40B4-BE49-F238E27FC236}">
                <a16:creationId xmlns:a16="http://schemas.microsoft.com/office/drawing/2014/main" id="{98084FF5-9935-C2DB-FD24-DB0F8C4B17D8}"/>
              </a:ext>
            </a:extLst>
          </p:cNvPr>
          <p:cNvSpPr txBox="1"/>
          <p:nvPr/>
        </p:nvSpPr>
        <p:spPr>
          <a:xfrm>
            <a:off x="4549290" y="3692006"/>
            <a:ext cx="4555538" cy="720967"/>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puede revelar su voluntad “a través de circunstancias providenciales” en respuesta a nuestras oraciones</a:t>
            </a:r>
          </a:p>
        </p:txBody>
      </p:sp>
      <p:sp>
        <p:nvSpPr>
          <p:cNvPr id="14" name="TextBox 13">
            <a:extLst>
              <a:ext uri="{FF2B5EF4-FFF2-40B4-BE49-F238E27FC236}">
                <a16:creationId xmlns:a16="http://schemas.microsoft.com/office/drawing/2014/main" id="{F4E18B76-DB95-3929-5BF7-F6F45CD3EB92}"/>
              </a:ext>
            </a:extLst>
          </p:cNvPr>
          <p:cNvSpPr txBox="1"/>
          <p:nvPr/>
        </p:nvSpPr>
        <p:spPr>
          <a:xfrm>
            <a:off x="4548643" y="4421097"/>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Espíritu Santo nos ayuda a conocer la voluntad de Dios</a:t>
            </a:r>
          </a:p>
        </p:txBody>
      </p:sp>
    </p:spTree>
    <p:extLst>
      <p:ext uri="{BB962C8B-B14F-4D97-AF65-F5344CB8AC3E}">
        <p14:creationId xmlns:p14="http://schemas.microsoft.com/office/powerpoint/2010/main" val="132749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FAAAD-C69B-66AD-F39A-161AB131510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C334E95-C30F-DDBE-130C-BCA053454B1D}"/>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6711B424-D2DC-AE38-FEAF-6D734627E41F}"/>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C3630CAD-5EEF-787A-F7C5-1075DFA00D3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1CE84D76-FEEE-E02C-3ADF-E14152C2F7E1}"/>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DDECD06D-D265-97CA-DFFF-916DBC35CA3B}"/>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8C3FADCC-754D-12CB-B742-3389F26AAAB8}"/>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FCD966EB-0F0B-D798-8881-636558202FE8}"/>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5720C999-DDFA-AC7C-395E-92DF1E52C23F}"/>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B6E05C54-293A-F9F6-B3E6-60B2EA30A6D8}"/>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7457464C-8600-117D-030E-40E32A63A614}"/>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DDE78C96-5E67-B472-FE4F-C0E94CF6C819}"/>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1:10, 11</a:t>
            </a:r>
          </a:p>
        </p:txBody>
      </p:sp>
      <p:sp>
        <p:nvSpPr>
          <p:cNvPr id="17" name="2 CuadroTexto">
            <a:extLst>
              <a:ext uri="{FF2B5EF4-FFF2-40B4-BE49-F238E27FC236}">
                <a16:creationId xmlns:a16="http://schemas.microsoft.com/office/drawing/2014/main" id="{BAD676F2-948C-05E4-9AEC-12F27D74D701}"/>
              </a:ext>
            </a:extLst>
          </p:cNvPr>
          <p:cNvSpPr txBox="1"/>
          <p:nvPr/>
        </p:nvSpPr>
        <p:spPr>
          <a:xfrm>
            <a:off x="72008" y="2708920"/>
            <a:ext cx="449999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Para que andéis como es digno del Señor, </a:t>
            </a:r>
            <a:r>
              <a:rPr lang="es-ES" sz="2300" dirty="0">
                <a:latin typeface="Calibri"/>
              </a:rPr>
              <a:t>agradándole en todo, llevando fruto en toda buena obra, y creciendo en el conocimiento de Dios; fortalecidos con todo poder, conforme a la potencia de su gloria, para toda paciencia y longanimidad. </a:t>
            </a:r>
          </a:p>
        </p:txBody>
      </p:sp>
      <p:sp>
        <p:nvSpPr>
          <p:cNvPr id="8" name="TextBox 7">
            <a:extLst>
              <a:ext uri="{FF2B5EF4-FFF2-40B4-BE49-F238E27FC236}">
                <a16:creationId xmlns:a16="http://schemas.microsoft.com/office/drawing/2014/main" id="{8B0BB7F3-BE8C-4E20-0BF7-0E8F33F0E9D5}"/>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
        <p:nvSpPr>
          <p:cNvPr id="6" name="TextBox 5">
            <a:extLst>
              <a:ext uri="{FF2B5EF4-FFF2-40B4-BE49-F238E27FC236}">
                <a16:creationId xmlns:a16="http://schemas.microsoft.com/office/drawing/2014/main" id="{0B5EF33E-5562-5BFF-1615-9DEADDF3F8A6}"/>
              </a:ext>
            </a:extLst>
          </p:cNvPr>
          <p:cNvSpPr txBox="1"/>
          <p:nvPr/>
        </p:nvSpPr>
        <p:spPr>
          <a:xfrm>
            <a:off x="4549290" y="3692006"/>
            <a:ext cx="4555538" cy="720967"/>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puede revelar su voluntad “a través de circunstancias providenciales” en respuesta a nuestras oraciones</a:t>
            </a:r>
          </a:p>
        </p:txBody>
      </p:sp>
      <p:sp>
        <p:nvSpPr>
          <p:cNvPr id="14" name="TextBox 13">
            <a:extLst>
              <a:ext uri="{FF2B5EF4-FFF2-40B4-BE49-F238E27FC236}">
                <a16:creationId xmlns:a16="http://schemas.microsoft.com/office/drawing/2014/main" id="{088F8A44-7143-B3C0-C1EE-831AC40F7F97}"/>
              </a:ext>
            </a:extLst>
          </p:cNvPr>
          <p:cNvSpPr txBox="1"/>
          <p:nvPr/>
        </p:nvSpPr>
        <p:spPr>
          <a:xfrm>
            <a:off x="4548643" y="4421097"/>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Espíritu Santo nos ayuda a conocer la voluntad de Dios</a:t>
            </a:r>
          </a:p>
        </p:txBody>
      </p:sp>
      <p:sp>
        <p:nvSpPr>
          <p:cNvPr id="7" name="TextBox 6">
            <a:extLst>
              <a:ext uri="{FF2B5EF4-FFF2-40B4-BE49-F238E27FC236}">
                <a16:creationId xmlns:a16="http://schemas.microsoft.com/office/drawing/2014/main" id="{4C48C78F-468A-3E4F-9DB5-D24729468F46}"/>
              </a:ext>
            </a:extLst>
          </p:cNvPr>
          <p:cNvSpPr txBox="1"/>
          <p:nvPr/>
        </p:nvSpPr>
        <p:spPr>
          <a:xfrm>
            <a:off x="4572000" y="4929442"/>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Conozcan la voluntad de Dios “para que andéis como es digno del Señor”</a:t>
            </a:r>
          </a:p>
        </p:txBody>
      </p:sp>
    </p:spTree>
    <p:extLst>
      <p:ext uri="{BB962C8B-B14F-4D97-AF65-F5344CB8AC3E}">
        <p14:creationId xmlns:p14="http://schemas.microsoft.com/office/powerpoint/2010/main" val="8568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66CAD-CE55-0F29-CF4A-49B59957EBB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972DF18-F86B-564E-E5B6-AA3E94CCE002}"/>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77070E2C-5B8F-0435-6548-D92578160D37}"/>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6CDE18AB-CF76-464D-ADFD-33FE377292B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29167639-5BCF-7D1D-470E-65363499A8F1}"/>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5B402B20-C15F-2B70-591F-C7437AEE2DC3}"/>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0CDB23A6-1C20-7235-77E0-80DEEFBE717A}"/>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FA0C5326-4B5C-1042-BE01-D9E07A8F978E}"/>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A8B7538C-DC0A-295D-85B9-501803C0DE0F}"/>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AEF85DF5-4191-3FBE-A6F6-ED1B4C8374AF}"/>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F25C34FB-592D-3040-2458-AD4CEE718E71}"/>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A3AD89CB-2B46-0633-30A6-8D26F9F9574E}"/>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1:10, 11</a:t>
            </a:r>
          </a:p>
        </p:txBody>
      </p:sp>
      <p:sp>
        <p:nvSpPr>
          <p:cNvPr id="17" name="2 CuadroTexto">
            <a:extLst>
              <a:ext uri="{FF2B5EF4-FFF2-40B4-BE49-F238E27FC236}">
                <a16:creationId xmlns:a16="http://schemas.microsoft.com/office/drawing/2014/main" id="{D281EB18-116D-2F42-A7C5-EAD57EA52A40}"/>
              </a:ext>
            </a:extLst>
          </p:cNvPr>
          <p:cNvSpPr txBox="1"/>
          <p:nvPr/>
        </p:nvSpPr>
        <p:spPr>
          <a:xfrm>
            <a:off x="72008" y="2708920"/>
            <a:ext cx="449999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Para que andéis como es digno del Señor, </a:t>
            </a:r>
            <a:r>
              <a:rPr lang="es-ES" sz="2300" u="sng" dirty="0">
                <a:latin typeface="Calibri"/>
              </a:rPr>
              <a:t>agradándole en todo</a:t>
            </a:r>
            <a:r>
              <a:rPr lang="es-ES" sz="2300" dirty="0">
                <a:latin typeface="Calibri"/>
              </a:rPr>
              <a:t>, llevando fruto en toda buena obra, y creciendo en el conocimiento de Dios; fortalecidos con todo poder, conforme a la potencia de su gloria, para toda paciencia y longanimidad. </a:t>
            </a:r>
          </a:p>
        </p:txBody>
      </p:sp>
      <p:sp>
        <p:nvSpPr>
          <p:cNvPr id="8" name="TextBox 7">
            <a:extLst>
              <a:ext uri="{FF2B5EF4-FFF2-40B4-BE49-F238E27FC236}">
                <a16:creationId xmlns:a16="http://schemas.microsoft.com/office/drawing/2014/main" id="{10AF932A-8B98-45ED-B790-57DE0CA113C4}"/>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
        <p:nvSpPr>
          <p:cNvPr id="6" name="TextBox 5">
            <a:extLst>
              <a:ext uri="{FF2B5EF4-FFF2-40B4-BE49-F238E27FC236}">
                <a16:creationId xmlns:a16="http://schemas.microsoft.com/office/drawing/2014/main" id="{68F71E45-5842-EC03-11E9-6E7057E20EEC}"/>
              </a:ext>
            </a:extLst>
          </p:cNvPr>
          <p:cNvSpPr txBox="1"/>
          <p:nvPr/>
        </p:nvSpPr>
        <p:spPr>
          <a:xfrm>
            <a:off x="4549290" y="3692006"/>
            <a:ext cx="4555538" cy="720967"/>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puede revelar su voluntad “a través de circunstancias providenciales” en respuesta a nuestras oraciones</a:t>
            </a:r>
          </a:p>
        </p:txBody>
      </p:sp>
      <p:sp>
        <p:nvSpPr>
          <p:cNvPr id="14" name="TextBox 13">
            <a:extLst>
              <a:ext uri="{FF2B5EF4-FFF2-40B4-BE49-F238E27FC236}">
                <a16:creationId xmlns:a16="http://schemas.microsoft.com/office/drawing/2014/main" id="{D1D99C65-F5E2-A618-858F-293CEA3B75EB}"/>
              </a:ext>
            </a:extLst>
          </p:cNvPr>
          <p:cNvSpPr txBox="1"/>
          <p:nvPr/>
        </p:nvSpPr>
        <p:spPr>
          <a:xfrm>
            <a:off x="4548643" y="4421097"/>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Espíritu Santo nos ayuda a conocer la voluntad de Dios</a:t>
            </a:r>
          </a:p>
        </p:txBody>
      </p:sp>
      <p:sp>
        <p:nvSpPr>
          <p:cNvPr id="7" name="TextBox 6">
            <a:extLst>
              <a:ext uri="{FF2B5EF4-FFF2-40B4-BE49-F238E27FC236}">
                <a16:creationId xmlns:a16="http://schemas.microsoft.com/office/drawing/2014/main" id="{0B93A931-623B-B2D9-6C50-51C9BB328344}"/>
              </a:ext>
            </a:extLst>
          </p:cNvPr>
          <p:cNvSpPr txBox="1"/>
          <p:nvPr/>
        </p:nvSpPr>
        <p:spPr>
          <a:xfrm>
            <a:off x="4572000" y="4929442"/>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Conozcan la voluntad de Dios “para que andéis como es digno del Señor”</a:t>
            </a:r>
          </a:p>
        </p:txBody>
      </p:sp>
    </p:spTree>
    <p:extLst>
      <p:ext uri="{BB962C8B-B14F-4D97-AF65-F5344CB8AC3E}">
        <p14:creationId xmlns:p14="http://schemas.microsoft.com/office/powerpoint/2010/main" val="2435945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FF27D-D9A6-680F-B76F-A6958FC1105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5550AED-2DDB-C830-EE4C-D0A2CF446BCB}"/>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8AA44753-758B-A521-8B87-D4661596EBB7}"/>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D5A9A767-5113-BAB2-FFDB-F935F68910B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CCAC19E1-F03B-0261-F233-33D1C21343F3}"/>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9060B8BC-486F-C008-35B0-55AEF80BC5EC}"/>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34C3C0E3-558D-1546-0F06-EBC9B7EF76D7}"/>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E8179B68-0DB0-54D4-84E8-765A511C3739}"/>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259EE86E-4120-1DE9-860E-ED2B19A7A37A}"/>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E47F48CB-E284-685B-3B92-4B805946C088}"/>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5B14AA32-5993-83F2-55A3-ECE8FDE13E13}"/>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D0A2CC77-D181-1BDB-D0FB-B4C131E1CD20}"/>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1:10, 11</a:t>
            </a:r>
          </a:p>
        </p:txBody>
      </p:sp>
      <p:sp>
        <p:nvSpPr>
          <p:cNvPr id="17" name="2 CuadroTexto">
            <a:extLst>
              <a:ext uri="{FF2B5EF4-FFF2-40B4-BE49-F238E27FC236}">
                <a16:creationId xmlns:a16="http://schemas.microsoft.com/office/drawing/2014/main" id="{3DCACA57-0664-683C-B773-1FB36B45CF21}"/>
              </a:ext>
            </a:extLst>
          </p:cNvPr>
          <p:cNvSpPr txBox="1"/>
          <p:nvPr/>
        </p:nvSpPr>
        <p:spPr>
          <a:xfrm>
            <a:off x="72008" y="2708920"/>
            <a:ext cx="449999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Para que andéis como es digno del Señor, </a:t>
            </a:r>
            <a:r>
              <a:rPr lang="es-ES" sz="2300" u="sng" dirty="0">
                <a:latin typeface="Calibri"/>
              </a:rPr>
              <a:t>agradándole en todo</a:t>
            </a:r>
            <a:r>
              <a:rPr lang="es-ES" sz="2300" dirty="0">
                <a:latin typeface="Calibri"/>
              </a:rPr>
              <a:t>, </a:t>
            </a:r>
            <a:r>
              <a:rPr lang="es-ES" sz="2300" dirty="0">
                <a:solidFill>
                  <a:srgbClr val="00B0F0"/>
                </a:solidFill>
                <a:latin typeface="Calibri"/>
              </a:rPr>
              <a:t>llevando fruto en toda buena obra</a:t>
            </a:r>
            <a:r>
              <a:rPr lang="es-ES" sz="2300" dirty="0">
                <a:latin typeface="Calibri"/>
              </a:rPr>
              <a:t>, y creciendo en el conocimiento de Dios; fortalecidos con todo poder, conforme a la potencia de su gloria, para toda paciencia y longanimidad. </a:t>
            </a:r>
          </a:p>
        </p:txBody>
      </p:sp>
      <p:sp>
        <p:nvSpPr>
          <p:cNvPr id="8" name="TextBox 7">
            <a:extLst>
              <a:ext uri="{FF2B5EF4-FFF2-40B4-BE49-F238E27FC236}">
                <a16:creationId xmlns:a16="http://schemas.microsoft.com/office/drawing/2014/main" id="{B8FC5B66-779B-6488-84C8-49D236FE9807}"/>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
        <p:nvSpPr>
          <p:cNvPr id="6" name="TextBox 5">
            <a:extLst>
              <a:ext uri="{FF2B5EF4-FFF2-40B4-BE49-F238E27FC236}">
                <a16:creationId xmlns:a16="http://schemas.microsoft.com/office/drawing/2014/main" id="{C7BAB4D5-6E44-C5CB-7F5A-4F579032393E}"/>
              </a:ext>
            </a:extLst>
          </p:cNvPr>
          <p:cNvSpPr txBox="1"/>
          <p:nvPr/>
        </p:nvSpPr>
        <p:spPr>
          <a:xfrm>
            <a:off x="4549290" y="3692006"/>
            <a:ext cx="4555538" cy="720967"/>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puede revelar su voluntad “a través de circunstancias providenciales” en respuesta a nuestras oraciones</a:t>
            </a:r>
          </a:p>
        </p:txBody>
      </p:sp>
      <p:sp>
        <p:nvSpPr>
          <p:cNvPr id="14" name="TextBox 13">
            <a:extLst>
              <a:ext uri="{FF2B5EF4-FFF2-40B4-BE49-F238E27FC236}">
                <a16:creationId xmlns:a16="http://schemas.microsoft.com/office/drawing/2014/main" id="{E0D39251-3DAA-4910-82AA-31305F05BCBE}"/>
              </a:ext>
            </a:extLst>
          </p:cNvPr>
          <p:cNvSpPr txBox="1"/>
          <p:nvPr/>
        </p:nvSpPr>
        <p:spPr>
          <a:xfrm>
            <a:off x="4548643" y="4421097"/>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Espíritu Santo nos ayuda a conocer la voluntad de Dios</a:t>
            </a:r>
          </a:p>
        </p:txBody>
      </p:sp>
      <p:sp>
        <p:nvSpPr>
          <p:cNvPr id="7" name="TextBox 6">
            <a:extLst>
              <a:ext uri="{FF2B5EF4-FFF2-40B4-BE49-F238E27FC236}">
                <a16:creationId xmlns:a16="http://schemas.microsoft.com/office/drawing/2014/main" id="{A97B148C-F6D2-16C3-BB54-8FBF2FD8C26C}"/>
              </a:ext>
            </a:extLst>
          </p:cNvPr>
          <p:cNvSpPr txBox="1"/>
          <p:nvPr/>
        </p:nvSpPr>
        <p:spPr>
          <a:xfrm>
            <a:off x="4572000" y="4929442"/>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Conozcan la voluntad de Dios “para que andéis como es digno del Señor”</a:t>
            </a:r>
          </a:p>
        </p:txBody>
      </p:sp>
    </p:spTree>
    <p:extLst>
      <p:ext uri="{BB962C8B-B14F-4D97-AF65-F5344CB8AC3E}">
        <p14:creationId xmlns:p14="http://schemas.microsoft.com/office/powerpoint/2010/main" val="5676698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F5BCE-B0B2-B540-E4B6-81AA7FDB9AB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73B63DC-06FC-75D1-A5D3-0CDE5A556D0C}"/>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42973800-1AC2-9A85-F417-D46348A2089E}"/>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61C137BF-00D5-5845-53B8-8123EFC492E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A62D021A-039A-D399-CD52-9358DBD3AA92}"/>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9B2E4DE7-930A-9275-1BF2-7E9A4AA15F09}"/>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847E3712-79F6-C81C-8522-A8063B1B0135}"/>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92368B83-36CC-0E98-920C-F1B98854FCD6}"/>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4B9705F9-E754-D30A-643A-A485F84B9E28}"/>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42C7601A-7413-5952-1E55-C3D0AE811274}"/>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79060ED8-9D70-8928-ACF0-1FF540714A63}"/>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BBEF85EE-21F7-F57C-851A-70AD5BC7EE8B}"/>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1:10, 11</a:t>
            </a:r>
          </a:p>
        </p:txBody>
      </p:sp>
      <p:sp>
        <p:nvSpPr>
          <p:cNvPr id="17" name="2 CuadroTexto">
            <a:extLst>
              <a:ext uri="{FF2B5EF4-FFF2-40B4-BE49-F238E27FC236}">
                <a16:creationId xmlns:a16="http://schemas.microsoft.com/office/drawing/2014/main" id="{815F8EDC-7146-08D3-A116-39168FC43EBD}"/>
              </a:ext>
            </a:extLst>
          </p:cNvPr>
          <p:cNvSpPr txBox="1"/>
          <p:nvPr/>
        </p:nvSpPr>
        <p:spPr>
          <a:xfrm>
            <a:off x="72008" y="2708920"/>
            <a:ext cx="449999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Para que andéis como es digno del Señor, </a:t>
            </a:r>
            <a:r>
              <a:rPr lang="es-ES" sz="2300" u="sng" dirty="0">
                <a:latin typeface="Calibri"/>
              </a:rPr>
              <a:t>agradándole en todo</a:t>
            </a:r>
            <a:r>
              <a:rPr lang="es-ES" sz="2300" dirty="0">
                <a:latin typeface="Calibri"/>
              </a:rPr>
              <a:t>, </a:t>
            </a:r>
            <a:r>
              <a:rPr lang="es-ES" sz="2300" dirty="0">
                <a:solidFill>
                  <a:srgbClr val="00B0F0"/>
                </a:solidFill>
                <a:latin typeface="Calibri"/>
              </a:rPr>
              <a:t>llevando fruto en toda buena obra</a:t>
            </a:r>
            <a:r>
              <a:rPr lang="es-ES" sz="2300" dirty="0">
                <a:latin typeface="Calibri"/>
              </a:rPr>
              <a:t>, </a:t>
            </a:r>
            <a:r>
              <a:rPr lang="es-ES" sz="2300" dirty="0">
                <a:solidFill>
                  <a:srgbClr val="FFFF00"/>
                </a:solidFill>
                <a:latin typeface="Calibri"/>
              </a:rPr>
              <a:t>y creciendo en el conocimiento de Dios</a:t>
            </a:r>
            <a:r>
              <a:rPr lang="es-ES" sz="2300" dirty="0">
                <a:latin typeface="Calibri"/>
              </a:rPr>
              <a:t>; fortalecidos con todo poder, conforme a la potencia de su gloria, para toda paciencia y longanimidad. </a:t>
            </a:r>
          </a:p>
        </p:txBody>
      </p:sp>
      <p:sp>
        <p:nvSpPr>
          <p:cNvPr id="8" name="TextBox 7">
            <a:extLst>
              <a:ext uri="{FF2B5EF4-FFF2-40B4-BE49-F238E27FC236}">
                <a16:creationId xmlns:a16="http://schemas.microsoft.com/office/drawing/2014/main" id="{CF1C8A47-6F7A-BB56-1765-4F079D025BB0}"/>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
        <p:nvSpPr>
          <p:cNvPr id="6" name="TextBox 5">
            <a:extLst>
              <a:ext uri="{FF2B5EF4-FFF2-40B4-BE49-F238E27FC236}">
                <a16:creationId xmlns:a16="http://schemas.microsoft.com/office/drawing/2014/main" id="{4D9AD05F-910A-C962-2CC5-EDE70CD0E384}"/>
              </a:ext>
            </a:extLst>
          </p:cNvPr>
          <p:cNvSpPr txBox="1"/>
          <p:nvPr/>
        </p:nvSpPr>
        <p:spPr>
          <a:xfrm>
            <a:off x="4549290" y="3692006"/>
            <a:ext cx="4555538" cy="720967"/>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puede revelar su voluntad “a través de circunstancias providenciales” en respuesta a nuestras oraciones</a:t>
            </a:r>
          </a:p>
        </p:txBody>
      </p:sp>
      <p:sp>
        <p:nvSpPr>
          <p:cNvPr id="14" name="TextBox 13">
            <a:extLst>
              <a:ext uri="{FF2B5EF4-FFF2-40B4-BE49-F238E27FC236}">
                <a16:creationId xmlns:a16="http://schemas.microsoft.com/office/drawing/2014/main" id="{897BF8E1-2F6C-EDDA-0C88-AA62F7EBFE2F}"/>
              </a:ext>
            </a:extLst>
          </p:cNvPr>
          <p:cNvSpPr txBox="1"/>
          <p:nvPr/>
        </p:nvSpPr>
        <p:spPr>
          <a:xfrm>
            <a:off x="4548643" y="4421097"/>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Espíritu Santo nos ayuda a conocer la voluntad de Dios</a:t>
            </a:r>
          </a:p>
        </p:txBody>
      </p:sp>
      <p:sp>
        <p:nvSpPr>
          <p:cNvPr id="7" name="TextBox 6">
            <a:extLst>
              <a:ext uri="{FF2B5EF4-FFF2-40B4-BE49-F238E27FC236}">
                <a16:creationId xmlns:a16="http://schemas.microsoft.com/office/drawing/2014/main" id="{93F24F57-AF48-3217-CD56-A2475EA3873A}"/>
              </a:ext>
            </a:extLst>
          </p:cNvPr>
          <p:cNvSpPr txBox="1"/>
          <p:nvPr/>
        </p:nvSpPr>
        <p:spPr>
          <a:xfrm>
            <a:off x="4572000" y="4929442"/>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Conozcan la voluntad de Dios “para que andéis como es digno del Señor”</a:t>
            </a:r>
          </a:p>
        </p:txBody>
      </p:sp>
    </p:spTree>
    <p:extLst>
      <p:ext uri="{BB962C8B-B14F-4D97-AF65-F5344CB8AC3E}">
        <p14:creationId xmlns:p14="http://schemas.microsoft.com/office/powerpoint/2010/main" val="33604447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208FD-1811-D0E2-DAE7-B8EF54FD542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6D7426E-788A-30AE-2F51-DA368D7A2232}"/>
              </a:ext>
            </a:extLst>
          </p:cNvPr>
          <p:cNvSpPr txBox="1"/>
          <p:nvPr/>
        </p:nvSpPr>
        <p:spPr>
          <a:xfrm>
            <a:off x="179512"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Colosenses 1:9</a:t>
            </a:r>
          </a:p>
        </p:txBody>
      </p:sp>
      <p:sp>
        <p:nvSpPr>
          <p:cNvPr id="5" name="2 CuadroTexto">
            <a:extLst>
              <a:ext uri="{FF2B5EF4-FFF2-40B4-BE49-F238E27FC236}">
                <a16:creationId xmlns:a16="http://schemas.microsoft.com/office/drawing/2014/main" id="{C8D882BE-C7ED-65D6-438F-D5C7C19E4DA7}"/>
              </a:ext>
            </a:extLst>
          </p:cNvPr>
          <p:cNvSpPr txBox="1"/>
          <p:nvPr/>
        </p:nvSpPr>
        <p:spPr>
          <a:xfrm>
            <a:off x="54551" y="490373"/>
            <a:ext cx="4517449" cy="1866152"/>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Por lo cual también nosotros, desde el día que lo oímos, no cesamos de orar por vosotros, y de pedir que </a:t>
            </a:r>
            <a:r>
              <a:rPr lang="es-ES" sz="2300" u="sng" dirty="0">
                <a:solidFill>
                  <a:srgbClr val="FFFF00"/>
                </a:solidFill>
                <a:latin typeface="Calibri"/>
              </a:rPr>
              <a:t>seáis llenos del conocimiento de su voluntad </a:t>
            </a:r>
            <a:r>
              <a:rPr lang="es-ES" sz="2300" dirty="0">
                <a:solidFill>
                  <a:srgbClr val="FFFF00"/>
                </a:solidFill>
                <a:latin typeface="Calibri"/>
              </a:rPr>
              <a:t>en toda sabiduría e inteligencia espiritual.</a:t>
            </a:r>
            <a:endParaRPr lang="es-ES" sz="2300" dirty="0">
              <a:latin typeface="Calibri"/>
            </a:endParaRPr>
          </a:p>
        </p:txBody>
      </p:sp>
      <p:sp>
        <p:nvSpPr>
          <p:cNvPr id="2" name="TextBox 1">
            <a:extLst>
              <a:ext uri="{FF2B5EF4-FFF2-40B4-BE49-F238E27FC236}">
                <a16:creationId xmlns:a16="http://schemas.microsoft.com/office/drawing/2014/main" id="{928E9C34-9FC1-1870-04E5-CE675CF2313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93F82260-D35C-DFED-3727-5A8A87861B6C}"/>
              </a:ext>
            </a:extLst>
          </p:cNvPr>
          <p:cNvSpPr txBox="1"/>
          <p:nvPr/>
        </p:nvSpPr>
        <p:spPr>
          <a:xfrm>
            <a:off x="4574904"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10" name="TextBox 9">
            <a:extLst>
              <a:ext uri="{FF2B5EF4-FFF2-40B4-BE49-F238E27FC236}">
                <a16:creationId xmlns:a16="http://schemas.microsoft.com/office/drawing/2014/main" id="{7528F172-CF2C-9B57-D8F7-ED839DE2444D}"/>
              </a:ext>
            </a:extLst>
          </p:cNvPr>
          <p:cNvSpPr txBox="1"/>
          <p:nvPr/>
        </p:nvSpPr>
        <p:spPr>
          <a:xfrm>
            <a:off x="4562097" y="7235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Los pedidos de Pablo en oración</a:t>
            </a:r>
          </a:p>
        </p:txBody>
      </p:sp>
      <p:sp>
        <p:nvSpPr>
          <p:cNvPr id="13" name="TextBox 12">
            <a:extLst>
              <a:ext uri="{FF2B5EF4-FFF2-40B4-BE49-F238E27FC236}">
                <a16:creationId xmlns:a16="http://schemas.microsoft.com/office/drawing/2014/main" id="{D6951AA1-4A0C-9AFF-9083-2A32BC312C82}"/>
              </a:ext>
            </a:extLst>
          </p:cNvPr>
          <p:cNvSpPr txBox="1"/>
          <p:nvPr/>
        </p:nvSpPr>
        <p:spPr>
          <a:xfrm>
            <a:off x="4549290" y="10494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discernimiento espiritual aplicado</a:t>
            </a:r>
          </a:p>
        </p:txBody>
      </p:sp>
      <p:sp>
        <p:nvSpPr>
          <p:cNvPr id="22" name="TextBox 21">
            <a:extLst>
              <a:ext uri="{FF2B5EF4-FFF2-40B4-BE49-F238E27FC236}">
                <a16:creationId xmlns:a16="http://schemas.microsoft.com/office/drawing/2014/main" id="{1C55C379-5DE9-78CD-23B9-36EA9C67FCDD}"/>
              </a:ext>
            </a:extLst>
          </p:cNvPr>
          <p:cNvSpPr txBox="1"/>
          <p:nvPr/>
        </p:nvSpPr>
        <p:spPr>
          <a:xfrm>
            <a:off x="4549290" y="140824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fruto del evangelio</a:t>
            </a:r>
          </a:p>
        </p:txBody>
      </p:sp>
      <p:sp>
        <p:nvSpPr>
          <p:cNvPr id="15" name="TextBox 14">
            <a:extLst>
              <a:ext uri="{FF2B5EF4-FFF2-40B4-BE49-F238E27FC236}">
                <a16:creationId xmlns:a16="http://schemas.microsoft.com/office/drawing/2014/main" id="{493F36C9-E57F-F792-389E-0C22B399263F}"/>
              </a:ext>
            </a:extLst>
          </p:cNvPr>
          <p:cNvSpPr txBox="1"/>
          <p:nvPr/>
        </p:nvSpPr>
        <p:spPr>
          <a:xfrm>
            <a:off x="4551196" y="173320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poder de la oración</a:t>
            </a:r>
          </a:p>
        </p:txBody>
      </p:sp>
      <p:sp>
        <p:nvSpPr>
          <p:cNvPr id="9" name="TextBox 8">
            <a:extLst>
              <a:ext uri="{FF2B5EF4-FFF2-40B4-BE49-F238E27FC236}">
                <a16:creationId xmlns:a16="http://schemas.microsoft.com/office/drawing/2014/main" id="{A63B0DE0-CED4-6617-FD6C-246B91FCACCF}"/>
              </a:ext>
            </a:extLst>
          </p:cNvPr>
          <p:cNvSpPr txBox="1"/>
          <p:nvPr/>
        </p:nvSpPr>
        <p:spPr>
          <a:xfrm>
            <a:off x="4571903" y="2652318"/>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fuente mas importante de la voluntad de Dios es la Biblia”</a:t>
            </a:r>
          </a:p>
        </p:txBody>
      </p:sp>
      <p:sp>
        <p:nvSpPr>
          <p:cNvPr id="11" name="TextBox 10">
            <a:extLst>
              <a:ext uri="{FF2B5EF4-FFF2-40B4-BE49-F238E27FC236}">
                <a16:creationId xmlns:a16="http://schemas.microsoft.com/office/drawing/2014/main" id="{6E5334FE-9D14-645B-7FDC-A204326A0B91}"/>
              </a:ext>
            </a:extLst>
          </p:cNvPr>
          <p:cNvSpPr txBox="1"/>
          <p:nvPr/>
        </p:nvSpPr>
        <p:spPr>
          <a:xfrm>
            <a:off x="4557532" y="2101091"/>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Sean llenos del conocimiento de la voluntad de Dios</a:t>
            </a:r>
          </a:p>
        </p:txBody>
      </p:sp>
      <p:sp>
        <p:nvSpPr>
          <p:cNvPr id="16" name="1 CuadroTexto">
            <a:extLst>
              <a:ext uri="{FF2B5EF4-FFF2-40B4-BE49-F238E27FC236}">
                <a16:creationId xmlns:a16="http://schemas.microsoft.com/office/drawing/2014/main" id="{2A53313E-A595-3B24-37A2-41B7736BBE30}"/>
              </a:ext>
            </a:extLst>
          </p:cNvPr>
          <p:cNvSpPr txBox="1"/>
          <p:nvPr/>
        </p:nvSpPr>
        <p:spPr>
          <a:xfrm>
            <a:off x="174749" y="220486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Colosenses 1:10, 11</a:t>
            </a:r>
          </a:p>
        </p:txBody>
      </p:sp>
      <p:sp>
        <p:nvSpPr>
          <p:cNvPr id="17" name="2 CuadroTexto">
            <a:extLst>
              <a:ext uri="{FF2B5EF4-FFF2-40B4-BE49-F238E27FC236}">
                <a16:creationId xmlns:a16="http://schemas.microsoft.com/office/drawing/2014/main" id="{9963E218-9FB6-13CC-D611-62D63C7EA282}"/>
              </a:ext>
            </a:extLst>
          </p:cNvPr>
          <p:cNvSpPr txBox="1"/>
          <p:nvPr/>
        </p:nvSpPr>
        <p:spPr>
          <a:xfrm>
            <a:off x="72008" y="2708920"/>
            <a:ext cx="4499992" cy="2161104"/>
          </a:xfrm>
          <a:prstGeom prst="rect">
            <a:avLst/>
          </a:prstGeom>
          <a:noFill/>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Para que andéis como es digno del Señor, </a:t>
            </a:r>
            <a:r>
              <a:rPr lang="es-ES" sz="2300" u="sng" dirty="0">
                <a:latin typeface="Calibri"/>
              </a:rPr>
              <a:t>agradándole en todo</a:t>
            </a:r>
            <a:r>
              <a:rPr lang="es-ES" sz="2300" dirty="0">
                <a:latin typeface="Calibri"/>
              </a:rPr>
              <a:t>, </a:t>
            </a:r>
            <a:r>
              <a:rPr lang="es-ES" sz="2300" dirty="0">
                <a:solidFill>
                  <a:srgbClr val="00B0F0"/>
                </a:solidFill>
                <a:latin typeface="Calibri"/>
              </a:rPr>
              <a:t>llevando fruto en toda buena obra</a:t>
            </a:r>
            <a:r>
              <a:rPr lang="es-ES" sz="2300" dirty="0">
                <a:latin typeface="Calibri"/>
              </a:rPr>
              <a:t>, </a:t>
            </a:r>
            <a:r>
              <a:rPr lang="es-ES" sz="2300" dirty="0">
                <a:solidFill>
                  <a:srgbClr val="FFFF00"/>
                </a:solidFill>
                <a:latin typeface="Calibri"/>
              </a:rPr>
              <a:t>y creciendo en el conocimiento de Dios</a:t>
            </a:r>
            <a:r>
              <a:rPr lang="es-ES" sz="2300" dirty="0">
                <a:latin typeface="Calibri"/>
              </a:rPr>
              <a:t>; </a:t>
            </a:r>
            <a:r>
              <a:rPr lang="es-ES" sz="2300" dirty="0">
                <a:solidFill>
                  <a:srgbClr val="00B0F0"/>
                </a:solidFill>
                <a:latin typeface="Calibri"/>
              </a:rPr>
              <a:t>fortalecidos con todo poder, conforme a la potencia de su gloria, </a:t>
            </a:r>
            <a:r>
              <a:rPr lang="es-ES" sz="2300" u="sng" dirty="0">
                <a:solidFill>
                  <a:srgbClr val="00B0F0"/>
                </a:solidFill>
                <a:latin typeface="Calibri"/>
              </a:rPr>
              <a:t>para toda paciencia y longanimidad</a:t>
            </a:r>
            <a:r>
              <a:rPr lang="es-ES" sz="2300" dirty="0">
                <a:latin typeface="Calibri"/>
              </a:rPr>
              <a:t>. </a:t>
            </a:r>
          </a:p>
        </p:txBody>
      </p:sp>
      <p:sp>
        <p:nvSpPr>
          <p:cNvPr id="8" name="TextBox 7">
            <a:extLst>
              <a:ext uri="{FF2B5EF4-FFF2-40B4-BE49-F238E27FC236}">
                <a16:creationId xmlns:a16="http://schemas.microsoft.com/office/drawing/2014/main" id="{87AC1886-3FC6-A8F4-6031-0D8FD1A24635}"/>
              </a:ext>
            </a:extLst>
          </p:cNvPr>
          <p:cNvSpPr txBox="1"/>
          <p:nvPr/>
        </p:nvSpPr>
        <p:spPr>
          <a:xfrm>
            <a:off x="4553159" y="3168100"/>
            <a:ext cx="4699361"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nos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ha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dado</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sabiduría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especial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para</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los últimos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días</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mediante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el</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Espíritu</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de</a:t>
            </a:r>
            <a:r>
              <a:rPr lang="es-ES" sz="1900" b="1" spc="-150" dirty="0">
                <a:solidFill>
                  <a:prstClr val="black"/>
                </a:solidFill>
                <a:latin typeface="Calibri" panose="020F0502020204030204" pitchFamily="34" charset="0"/>
                <a:cs typeface="Calibri" panose="020F0502020204030204" pitchFamily="34" charset="0"/>
              </a:rPr>
              <a:t> </a:t>
            </a:r>
            <a:r>
              <a:rPr lang="es-ES" sz="1900" b="1" dirty="0">
                <a:solidFill>
                  <a:prstClr val="black"/>
                </a:solidFill>
                <a:latin typeface="Calibri" panose="020F0502020204030204" pitchFamily="34" charset="0"/>
                <a:cs typeface="Calibri" panose="020F0502020204030204" pitchFamily="34" charset="0"/>
              </a:rPr>
              <a:t>Profecía”</a:t>
            </a:r>
          </a:p>
        </p:txBody>
      </p:sp>
      <p:sp>
        <p:nvSpPr>
          <p:cNvPr id="6" name="TextBox 5">
            <a:extLst>
              <a:ext uri="{FF2B5EF4-FFF2-40B4-BE49-F238E27FC236}">
                <a16:creationId xmlns:a16="http://schemas.microsoft.com/office/drawing/2014/main" id="{6DD387AC-11D1-5CC2-96FE-2EDA3406627D}"/>
              </a:ext>
            </a:extLst>
          </p:cNvPr>
          <p:cNvSpPr txBox="1"/>
          <p:nvPr/>
        </p:nvSpPr>
        <p:spPr>
          <a:xfrm>
            <a:off x="4549290" y="3692006"/>
            <a:ext cx="4555538" cy="720967"/>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puede revelar su voluntad “a través de circunstancias providenciales” en respuesta a nuestras oraciones</a:t>
            </a:r>
          </a:p>
        </p:txBody>
      </p:sp>
      <p:sp>
        <p:nvSpPr>
          <p:cNvPr id="14" name="TextBox 13">
            <a:extLst>
              <a:ext uri="{FF2B5EF4-FFF2-40B4-BE49-F238E27FC236}">
                <a16:creationId xmlns:a16="http://schemas.microsoft.com/office/drawing/2014/main" id="{3AE400A2-E30D-8FCB-B23B-35FFD1FEAEB9}"/>
              </a:ext>
            </a:extLst>
          </p:cNvPr>
          <p:cNvSpPr txBox="1"/>
          <p:nvPr/>
        </p:nvSpPr>
        <p:spPr>
          <a:xfrm>
            <a:off x="4548643" y="4421097"/>
            <a:ext cx="4555538" cy="51578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Espíritu Santo nos ayuda a conocer la voluntad de Dios</a:t>
            </a:r>
          </a:p>
        </p:txBody>
      </p:sp>
      <p:sp>
        <p:nvSpPr>
          <p:cNvPr id="7" name="TextBox 6">
            <a:extLst>
              <a:ext uri="{FF2B5EF4-FFF2-40B4-BE49-F238E27FC236}">
                <a16:creationId xmlns:a16="http://schemas.microsoft.com/office/drawing/2014/main" id="{2623CBA1-3CB0-B790-706D-687A91CE3309}"/>
              </a:ext>
            </a:extLst>
          </p:cNvPr>
          <p:cNvSpPr txBox="1"/>
          <p:nvPr/>
        </p:nvSpPr>
        <p:spPr>
          <a:xfrm>
            <a:off x="4572000" y="4929442"/>
            <a:ext cx="4555538" cy="51578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6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El pedido: Conozcan la voluntad de Dios “para que andéis como es digno del Señor”</a:t>
            </a:r>
          </a:p>
        </p:txBody>
      </p:sp>
    </p:spTree>
    <p:extLst>
      <p:ext uri="{BB962C8B-B14F-4D97-AF65-F5344CB8AC3E}">
        <p14:creationId xmlns:p14="http://schemas.microsoft.com/office/powerpoint/2010/main" val="256781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1C5AF-6B36-B438-A2E3-BDE3625AEBF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B0181FA-E3A4-44E6-3241-707B8CD82ED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1:8</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9C8E5F3A-962E-BA0D-31C7-491C121B0CE0}"/>
              </a:ext>
            </a:extLst>
          </p:cNvPr>
          <p:cNvSpPr txBox="1"/>
          <p:nvPr/>
        </p:nvSpPr>
        <p:spPr>
          <a:xfrm>
            <a:off x="0" y="445080"/>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Dios me es testigo de cómo os amo a todos vosotros </a:t>
            </a:r>
            <a:r>
              <a:rPr lang="es-ES" sz="2400" u="sng" dirty="0">
                <a:solidFill>
                  <a:srgbClr val="FFFF00"/>
                </a:solidFill>
                <a:latin typeface="Calibri"/>
              </a:rPr>
              <a:t>con el entrañable amor de Jesucristo</a:t>
            </a:r>
            <a:r>
              <a:rPr lang="es-ES" sz="2400" dirty="0">
                <a:latin typeface="Calibri"/>
              </a:rPr>
              <a:t>. </a:t>
            </a:r>
          </a:p>
        </p:txBody>
      </p:sp>
      <p:sp>
        <p:nvSpPr>
          <p:cNvPr id="2" name="TextBox 1">
            <a:extLst>
              <a:ext uri="{FF2B5EF4-FFF2-40B4-BE49-F238E27FC236}">
                <a16:creationId xmlns:a16="http://schemas.microsoft.com/office/drawing/2014/main" id="{5DE022F4-BB9A-F081-AB52-EC9F529992E2}"/>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Razones para agradecer y orar</a:t>
            </a:r>
          </a:p>
        </p:txBody>
      </p:sp>
      <p:sp>
        <p:nvSpPr>
          <p:cNvPr id="3" name="TextBox 2">
            <a:extLst>
              <a:ext uri="{FF2B5EF4-FFF2-40B4-BE49-F238E27FC236}">
                <a16:creationId xmlns:a16="http://schemas.microsoft.com/office/drawing/2014/main" id="{896B8065-5700-0B08-0080-E9EDCBE3D2E8}"/>
              </a:ext>
            </a:extLst>
          </p:cNvPr>
          <p:cNvSpPr txBox="1"/>
          <p:nvPr/>
        </p:nvSpPr>
        <p:spPr>
          <a:xfrm>
            <a:off x="4574904"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comunión en el evangelio</a:t>
            </a:r>
          </a:p>
        </p:txBody>
      </p:sp>
      <p:sp>
        <p:nvSpPr>
          <p:cNvPr id="6" name="1 CuadroTexto">
            <a:extLst>
              <a:ext uri="{FF2B5EF4-FFF2-40B4-BE49-F238E27FC236}">
                <a16:creationId xmlns:a16="http://schemas.microsoft.com/office/drawing/2014/main" id="{0E325F2E-9A88-B3BC-0366-0D47B4EAE56C}"/>
              </a:ext>
            </a:extLst>
          </p:cNvPr>
          <p:cNvSpPr txBox="1"/>
          <p:nvPr/>
        </p:nvSpPr>
        <p:spPr>
          <a:xfrm>
            <a:off x="163822" y="111960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Éxodo 28:29</a:t>
            </a:r>
          </a:p>
        </p:txBody>
      </p:sp>
      <p:sp>
        <p:nvSpPr>
          <p:cNvPr id="7" name="2 CuadroTexto">
            <a:extLst>
              <a:ext uri="{FF2B5EF4-FFF2-40B4-BE49-F238E27FC236}">
                <a16:creationId xmlns:a16="http://schemas.microsoft.com/office/drawing/2014/main" id="{E5F14CE5-62CD-0C4D-D368-7B9C6923A22F}"/>
              </a:ext>
            </a:extLst>
          </p:cNvPr>
          <p:cNvSpPr txBox="1"/>
          <p:nvPr/>
        </p:nvSpPr>
        <p:spPr>
          <a:xfrm>
            <a:off x="179512" y="1564689"/>
            <a:ext cx="412014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llevará Aarón </a:t>
            </a:r>
            <a:r>
              <a:rPr lang="es-ES" sz="2400" u="sng" dirty="0">
                <a:solidFill>
                  <a:srgbClr val="FFFF00"/>
                </a:solidFill>
                <a:latin typeface="Calibri"/>
              </a:rPr>
              <a:t>los nombres de los hijos de Israel en el pectoral del juicio sobre su corazón</a:t>
            </a:r>
            <a:r>
              <a:rPr lang="es-ES" sz="2400" dirty="0">
                <a:solidFill>
                  <a:srgbClr val="FFFF00"/>
                </a:solidFill>
                <a:latin typeface="Calibri"/>
              </a:rPr>
              <a:t>, </a:t>
            </a:r>
            <a:r>
              <a:rPr lang="es-ES" sz="2400" dirty="0">
                <a:solidFill>
                  <a:srgbClr val="00B0F0"/>
                </a:solidFill>
                <a:latin typeface="Calibri"/>
              </a:rPr>
              <a:t>cuando entre en el santuario, por memorial delante de Jehová continuamente.</a:t>
            </a:r>
          </a:p>
        </p:txBody>
      </p:sp>
      <p:sp>
        <p:nvSpPr>
          <p:cNvPr id="8" name="1 CuadroTexto">
            <a:extLst>
              <a:ext uri="{FF2B5EF4-FFF2-40B4-BE49-F238E27FC236}">
                <a16:creationId xmlns:a16="http://schemas.microsoft.com/office/drawing/2014/main" id="{63270206-C547-DF0C-C269-979E596CA914}"/>
              </a:ext>
            </a:extLst>
          </p:cNvPr>
          <p:cNvSpPr txBox="1"/>
          <p:nvPr/>
        </p:nvSpPr>
        <p:spPr>
          <a:xfrm>
            <a:off x="107504" y="341689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4:14</a:t>
            </a:r>
          </a:p>
        </p:txBody>
      </p:sp>
      <p:sp>
        <p:nvSpPr>
          <p:cNvPr id="9" name="2 CuadroTexto">
            <a:extLst>
              <a:ext uri="{FF2B5EF4-FFF2-40B4-BE49-F238E27FC236}">
                <a16:creationId xmlns:a16="http://schemas.microsoft.com/office/drawing/2014/main" id="{DE5E4867-2578-F219-9EF4-945570C7B997}"/>
              </a:ext>
            </a:extLst>
          </p:cNvPr>
          <p:cNvSpPr txBox="1"/>
          <p:nvPr/>
        </p:nvSpPr>
        <p:spPr>
          <a:xfrm>
            <a:off x="123194" y="3861975"/>
            <a:ext cx="412014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teniendo un gran sumo sacerdote que traspasó los cielos,</a:t>
            </a:r>
            <a:r>
              <a:rPr lang="es-ES" sz="2400" dirty="0">
                <a:latin typeface="Calibri"/>
              </a:rPr>
              <a:t> Jesús el Hijo de Dios, retengamos nuestra profesión.</a:t>
            </a:r>
          </a:p>
        </p:txBody>
      </p:sp>
    </p:spTree>
    <p:extLst>
      <p:ext uri="{BB962C8B-B14F-4D97-AF65-F5344CB8AC3E}">
        <p14:creationId xmlns:p14="http://schemas.microsoft.com/office/powerpoint/2010/main" val="2514692451"/>
      </p:ext>
    </p:extLst>
  </p:cSld>
  <p:clrMapOvr>
    <a:masterClrMapping/>
  </p:clrMapOvr>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458433</TotalTime>
  <Words>14313</Words>
  <Application>Microsoft Office PowerPoint</Application>
  <PresentationFormat>Apresentação na tela (4:3)</PresentationFormat>
  <Paragraphs>1191</Paragraphs>
  <Slides>87</Slides>
  <Notes>85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87</vt:i4>
      </vt:variant>
    </vt:vector>
  </HeadingPairs>
  <TitlesOfParts>
    <vt:vector size="93" baseType="lpstr">
      <vt:lpstr>Arial</vt:lpstr>
      <vt:lpstr>Arial Rounded MT Bold</vt:lpstr>
      <vt:lpstr>Calibri</vt:lpstr>
      <vt:lpstr>Tahoma</vt:lpstr>
      <vt:lpstr>Wingdings</vt:lpstr>
      <vt:lpstr>Corte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 Urrutia</dc:title>
  <dc:creator>Héctor</dc:creator>
  <cp:lastModifiedBy>jose ferreira Neto</cp:lastModifiedBy>
  <cp:revision>2749</cp:revision>
  <dcterms:created xsi:type="dcterms:W3CDTF">2006-07-04T03:12:34Z</dcterms:created>
  <dcterms:modified xsi:type="dcterms:W3CDTF">2026-01-09T11:06:39Z</dcterms:modified>
</cp:coreProperties>
</file>