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6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6650A6-075D-B2EF-94C8-CCE8EC60A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304E39-8CF7-69E6-4198-34D18DBE5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16EB85-5326-440D-3E9C-4B242000E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B2E-4CE3-48F4-B08B-31CBAE798834}" type="datetimeFigureOut">
              <a:rPr lang="pt-BR" smtClean="0"/>
              <a:t>10/04/2026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AE410E-6A79-A120-7B24-70466E82E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963631-97C0-4071-9AA6-9F86C468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F885-2BFE-400F-A518-3CE9CCBE0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69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0F69E-A06A-46B0-AEB5-41D03BE8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041A976-73A1-67A0-2BDB-173339220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80CBF2-E337-97A1-3FAB-B5C2AD0F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B2E-4CE3-48F4-B08B-31CBAE798834}" type="datetimeFigureOut">
              <a:rPr lang="pt-BR" smtClean="0"/>
              <a:t>10/04/2026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E74842-932F-3739-8515-F32B62077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E651C9-5CA8-5674-6792-95C3C3CA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F885-2BFE-400F-A518-3CE9CCBE0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6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BA62FF-571D-CF02-ACCC-2C5EE2F73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70CA1EA-1FD6-DCAC-163E-A85209A32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BA090C-7463-E805-7FD3-D4B4B7739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B2E-4CE3-48F4-B08B-31CBAE798834}" type="datetimeFigureOut">
              <a:rPr lang="pt-BR" smtClean="0"/>
              <a:t>10/04/2026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DE5651-E08A-8665-F6E1-CD37F9DAE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7B3CBA-25FB-4AD1-A24A-5C9A617A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F885-2BFE-400F-A518-3CE9CCBE0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33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8098E-5441-7BB2-451D-979EFCD4C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F598B4-E503-A165-4C82-3069B1043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6FE9BF-55A2-88A0-D82D-ABAD08E92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B2E-4CE3-48F4-B08B-31CBAE798834}" type="datetimeFigureOut">
              <a:rPr lang="pt-BR" smtClean="0"/>
              <a:t>10/04/2026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A09AF5-8C92-C472-A205-864F1696A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E5A208-ED27-C9B3-D201-1FC99A6A1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F885-2BFE-400F-A518-3CE9CCBE0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AC0F26-5905-4185-672B-7B87326F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15DD22-1795-1100-FA85-5AB54F922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24A7FF-C294-6535-0439-150CFA97B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B2E-4CE3-48F4-B08B-31CBAE798834}" type="datetimeFigureOut">
              <a:rPr lang="pt-BR" smtClean="0"/>
              <a:t>10/04/2026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E954D9-1AA1-ADA3-3EDE-F71956C09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A8E6D5-F8E5-28DB-732C-B44700D2A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F885-2BFE-400F-A518-3CE9CCBE0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50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119C71-EF1F-9E0A-E453-DF6E6AFE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B49F8E-6031-4EE6-3EF1-16A4A21D8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5FF8426-809F-0097-2518-B18697BF9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CD081C-1B4B-69B6-55CB-7C495BAA5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B2E-4CE3-48F4-B08B-31CBAE798834}" type="datetimeFigureOut">
              <a:rPr lang="pt-BR" smtClean="0"/>
              <a:t>10/04/2026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487E943-9C3A-E508-E742-4AFFB4518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CF9F9D-2330-E10C-CA79-5565AC51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F885-2BFE-400F-A518-3CE9CCBE0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69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F67CB6-CC03-2927-E1DC-5C81EF14E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415EA9-A000-6A6A-FC33-B54CA06D1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D9AADF-A376-0146-4DE1-B555CCCEF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2B9643F-6E93-008E-73E6-094833B97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8215A90-78D8-80DA-976A-D81C0950ED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D3923FE-D5F8-AA1D-CCE2-2E0C27240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B2E-4CE3-48F4-B08B-31CBAE798834}" type="datetimeFigureOut">
              <a:rPr lang="pt-BR" smtClean="0"/>
              <a:t>10/04/2026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A02EA4F-5CA9-B2E9-669A-04C1C89F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3450B4C-9CD7-E8D5-05E6-1B2810320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F885-2BFE-400F-A518-3CE9CCBE0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59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47714-1F90-7243-2DCC-FBD0DB749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5942ABC-4A52-29C8-2DCD-31B2C344B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B2E-4CE3-48F4-B08B-31CBAE798834}" type="datetimeFigureOut">
              <a:rPr lang="pt-BR" smtClean="0"/>
              <a:t>10/04/2026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0B4E6DA-C5BE-90F0-4414-8DBB61F3D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6711D5F-EB4D-0CEA-29CD-A97C3BD1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F885-2BFE-400F-A518-3CE9CCBE0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09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74D91DE-2CE2-F268-C8A8-4225BAFE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B2E-4CE3-48F4-B08B-31CBAE798834}" type="datetimeFigureOut">
              <a:rPr lang="pt-BR" smtClean="0"/>
              <a:t>10/04/2026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191E397-E66A-B1F3-16E1-D2C66E873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CAC3C89-085C-2430-C153-CAB256524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F885-2BFE-400F-A518-3CE9CCBE0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02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192089-17DF-E051-AD2D-B7EE14D1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F9FDDF-E287-162B-068E-62107278F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450416-6EB7-AD84-52C3-B0BA725CD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ADDB41-1898-B064-8BAE-7396C7DBD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B2E-4CE3-48F4-B08B-31CBAE798834}" type="datetimeFigureOut">
              <a:rPr lang="pt-BR" smtClean="0"/>
              <a:t>10/04/2026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4CC642-44DE-AE4C-D536-8CEB32820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8A16E7-A789-007D-F9A6-F142449C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F885-2BFE-400F-A518-3CE9CCBE0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31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F1ACB5-A02C-2DB9-6475-13AA2BA7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543B467-4B98-98E4-2B53-175FFC287E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3244F6-03A9-CF06-A3F4-80C53001D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DCD5151-A7A7-BB99-9981-90E4B6E6A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CB2E-4CE3-48F4-B08B-31CBAE798834}" type="datetimeFigureOut">
              <a:rPr lang="pt-BR" smtClean="0"/>
              <a:t>10/04/2026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9D405F-1CE0-D9C9-E30B-46B7D864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64EBAD-D087-B09A-5113-5C4B8CDBE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F885-2BFE-400F-A518-3CE9CCBE0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73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003E548-C13C-DABB-E8C1-AEF0EFBB6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97B050-C71D-13BF-745A-AD49B012C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004CF3-FB82-148E-749F-5D5113516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A2CB2E-4CE3-48F4-B08B-31CBAE798834}" type="datetimeFigureOut">
              <a:rPr lang="pt-BR" smtClean="0"/>
              <a:t>10/04/2026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2CA817-25EC-7E79-22EB-9BD5FD71A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428B18-1AA8-2BC1-E6B7-75321C6A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65F885-2BFE-400F-A518-3CE9CCBE0D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78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de ser uma imagem de texto que diz &quot;ABR/MAI/JUN- 2026 CRESCENDO EM UM RELACIONAMENTO COM DEUS + LIÇÃO2 CONHECENDO A DEUS ង INFOLIÇÃO DEeLIcko TEXTO TEXTO&amp;DESIGN: &amp; DESIGN: Elton Batista&quot;">
            <a:extLst>
              <a:ext uri="{FF2B5EF4-FFF2-40B4-BE49-F238E27FC236}">
                <a16:creationId xmlns:a16="http://schemas.microsoft.com/office/drawing/2014/main" id="{85B70209-4ADC-7C40-D235-960CE4AF1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3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4C95D-55A9-46E1-6E91-08B38AC98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ode ser uma imagem de texto que diz &quot;LIÇÃO2 2 CONHECENDO A DEUS Verso para memorizar: INFOLIÇÃO &quot;E α vida eterna é esta: que conheçam Ti, o único Deus verdadeiro, e a Jesus Cristo, a quem enviaste.&quot; (Jo 17:3)&quot;">
            <a:extLst>
              <a:ext uri="{FF2B5EF4-FFF2-40B4-BE49-F238E27FC236}">
                <a16:creationId xmlns:a16="http://schemas.microsoft.com/office/drawing/2014/main" id="{9896A1A6-F6FF-B08B-F8B1-7D57E9117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2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60646-C547-061E-03CB-AD49890DB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de ser uma imagem de texto que diz &quot;Sábado 04 de abril de 2026 CONHECENDO A DEUS Quando não há conhecimento real sobre Deus pode ocorrer: 01 INFOLIÇÃO A DISTORCÃO DO CARÁTER VERDADEIRO DE DEUS （1J0 4:8) A AUSÊNCIA DE RELACIONAMENTO VERDADEIRO COM DEUS (1J0 4:7) 02 03 A PERMANÊNCIA NAS TREVAS ESPIRITUAIS DO MUNDO (ാം 17:3) Texto &amp; design: Elton Batista&quot;">
            <a:extLst>
              <a:ext uri="{FF2B5EF4-FFF2-40B4-BE49-F238E27FC236}">
                <a16:creationId xmlns:a16="http://schemas.microsoft.com/office/drawing/2014/main" id="{6B5F2447-C7FA-1088-48F3-F56B0C9D0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29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FA6A5-C2E8-DA99-FDC0-4DD74690A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de ser uma ilustração de texto que diz &quot;Domingo 05 de abril de 2026 UMA IMAGEM MAIS CLARA DE DEUS De Gênesis α Apocalipse, Deus se revela nas Escrituras e em Cristo. Seus atributos despertam amor, confiança e relacionamento, conduzindo-nos α conhecê-Lo mais profundamente e viver com Ele diariamente: A ONIPOTÊNCIA DIVINA (JR 32:17) A JUSTIÇA MISERICORDIOSA (IS 30:18) INFOLIÇÃO A GRAÇA SUFICIENTE (2C0 12:9) A A ONISCIÊNCIA PERFEITA (IS 46:9, 10) 0 AMOR PACIENTE (RM 2:4) Texto &amp; design: Elton Batista&quot;">
            <a:extLst>
              <a:ext uri="{FF2B5EF4-FFF2-40B4-BE49-F238E27FC236}">
                <a16:creationId xmlns:a16="http://schemas.microsoft.com/office/drawing/2014/main" id="{36B911DC-0C3F-7F6A-2574-B731CF940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4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92D04-CDF1-0FAD-ABD0-42EEC7ADD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de ser um gráfico de texto que diz &quot;Segunda-feira -feira 06 de abril de 2026 DEUS É SANTO A santidade revela quem Deus é: puro, separado do mal e perfeito. Ao compreendê-la, percebemos Sua grandeza por meio das seguintes verdades: A pureza absoluta A singularidade exclusiva (Lv 20:26) INFOLIÇÃO A grandeza (ISm 2:2) suprema A glória revelada (Is 57:15) (Ez 38:23) Separado Único 3 Incomparável Majestoso Texto&amp;design: Texto Texto&amp;design:EltonBatista &amp; design: Elton Batista&quot;">
            <a:extLst>
              <a:ext uri="{FF2B5EF4-FFF2-40B4-BE49-F238E27FC236}">
                <a16:creationId xmlns:a16="http://schemas.microsoft.com/office/drawing/2014/main" id="{1BD13A21-5BAD-6CA7-4DA6-888A2B8B8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85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40695-A6A4-5677-E36A-85635A342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e ser uma imagem de coração e texto que diz &quot;Terça-feira 07 de abril de 2026 DEUS É AMOR Para compreender amor verdadeiro, precisamos olhar para Deus, que por meio de Seus atos revela um padrão perfeito que redefine nossa compreensão e prática do amor: あ Relacionamento Aliança fiel (Dt 7:9) INFOLIÇÃO Essêncía divina (1Jo (1Jo4:8) 4:8) constante (1Jo4:16） (1Jo 4:16) Sacrifícío redentor (Jo 3:16; Rm 5:8) &amp; design: Elton Batista&quot;">
            <a:extLst>
              <a:ext uri="{FF2B5EF4-FFF2-40B4-BE49-F238E27FC236}">
                <a16:creationId xmlns:a16="http://schemas.microsoft.com/office/drawing/2014/main" id="{647E688F-DAD6-8ACE-3107-F88CD3C55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323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9E35D-90D9-28C2-6116-88E26D139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de ser uma imagem de texto">
            <a:extLst>
              <a:ext uri="{FF2B5EF4-FFF2-40B4-BE49-F238E27FC236}">
                <a16:creationId xmlns:a16="http://schemas.microsoft.com/office/drawing/2014/main" id="{05866A11-D940-C7DE-FE60-F1E9BD15A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047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1B4BF-993A-0615-E49B-24F3D4C06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e ser uma imagem de ‎coração e ‎texto que diz &quot;‎Quinta-feira 09 de abril de 2026 EMANUEL, DEUS CONOSCO Compreender Deus exige contemplar Cristo, pois nEle proximidade, caráter e presença constante; assim, entendemos plenamente o significado de Emanuel: invisível se torna visível, revelando INFOLIÇÃO Revelação (၂၀ 14:9) Presença (Mt 1:23) Amor (هل 3:16) Texto &amp; design: Elton Batista Compaixão (Lc 7:13)‎&quot;‎‎">
            <a:extLst>
              <a:ext uri="{FF2B5EF4-FFF2-40B4-BE49-F238E27FC236}">
                <a16:creationId xmlns:a16="http://schemas.microsoft.com/office/drawing/2014/main" id="{A5DE76E9-D6D5-E076-C916-37251E673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88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D2566-B4B0-7B0F-8228-891AEFBB2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629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ferreira Neto</dc:creator>
  <cp:lastModifiedBy>jose ferreira Neto</cp:lastModifiedBy>
  <cp:revision>2</cp:revision>
  <dcterms:created xsi:type="dcterms:W3CDTF">2026-04-07T09:20:53Z</dcterms:created>
  <dcterms:modified xsi:type="dcterms:W3CDTF">2026-04-10T21:42:12Z</dcterms:modified>
</cp:coreProperties>
</file>