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83"/>
  </p:notesMasterIdLst>
  <p:sldIdLst>
    <p:sldId id="518" r:id="rId2"/>
    <p:sldId id="588" r:id="rId3"/>
    <p:sldId id="590" r:id="rId4"/>
    <p:sldId id="591" r:id="rId5"/>
    <p:sldId id="592" r:id="rId6"/>
    <p:sldId id="593" r:id="rId7"/>
    <p:sldId id="594" r:id="rId8"/>
    <p:sldId id="596" r:id="rId9"/>
    <p:sldId id="597" r:id="rId10"/>
    <p:sldId id="598" r:id="rId11"/>
    <p:sldId id="700" r:id="rId12"/>
    <p:sldId id="599" r:id="rId13"/>
    <p:sldId id="602" r:id="rId14"/>
    <p:sldId id="603" r:id="rId15"/>
    <p:sldId id="604" r:id="rId16"/>
    <p:sldId id="605" r:id="rId17"/>
    <p:sldId id="606" r:id="rId18"/>
    <p:sldId id="607" r:id="rId19"/>
    <p:sldId id="608" r:id="rId20"/>
    <p:sldId id="609" r:id="rId21"/>
    <p:sldId id="610" r:id="rId22"/>
    <p:sldId id="611" r:id="rId23"/>
    <p:sldId id="612" r:id="rId24"/>
    <p:sldId id="613" r:id="rId25"/>
    <p:sldId id="615" r:id="rId26"/>
    <p:sldId id="617" r:id="rId27"/>
    <p:sldId id="618" r:id="rId28"/>
    <p:sldId id="623" r:id="rId29"/>
    <p:sldId id="624" r:id="rId30"/>
    <p:sldId id="625" r:id="rId31"/>
    <p:sldId id="626" r:id="rId32"/>
    <p:sldId id="627" r:id="rId33"/>
    <p:sldId id="628" r:id="rId34"/>
    <p:sldId id="629" r:id="rId35"/>
    <p:sldId id="630" r:id="rId36"/>
    <p:sldId id="631" r:id="rId37"/>
    <p:sldId id="633" r:id="rId38"/>
    <p:sldId id="634" r:id="rId39"/>
    <p:sldId id="635" r:id="rId40"/>
    <p:sldId id="636" r:id="rId41"/>
    <p:sldId id="637" r:id="rId42"/>
    <p:sldId id="638" r:id="rId43"/>
    <p:sldId id="639" r:id="rId44"/>
    <p:sldId id="640" r:id="rId45"/>
    <p:sldId id="641" r:id="rId46"/>
    <p:sldId id="642" r:id="rId47"/>
    <p:sldId id="643" r:id="rId48"/>
    <p:sldId id="644" r:id="rId49"/>
    <p:sldId id="645" r:id="rId50"/>
    <p:sldId id="646" r:id="rId51"/>
    <p:sldId id="647" r:id="rId52"/>
    <p:sldId id="701" r:id="rId53"/>
    <p:sldId id="648" r:id="rId54"/>
    <p:sldId id="659" r:id="rId55"/>
    <p:sldId id="660" r:id="rId56"/>
    <p:sldId id="661" r:id="rId57"/>
    <p:sldId id="662" r:id="rId58"/>
    <p:sldId id="663" r:id="rId59"/>
    <p:sldId id="664" r:id="rId60"/>
    <p:sldId id="667" r:id="rId61"/>
    <p:sldId id="670" r:id="rId62"/>
    <p:sldId id="671" r:id="rId63"/>
    <p:sldId id="672" r:id="rId64"/>
    <p:sldId id="675" r:id="rId65"/>
    <p:sldId id="676" r:id="rId66"/>
    <p:sldId id="680" r:id="rId67"/>
    <p:sldId id="682" r:id="rId68"/>
    <p:sldId id="686" r:id="rId69"/>
    <p:sldId id="687" r:id="rId70"/>
    <p:sldId id="688" r:id="rId71"/>
    <p:sldId id="689" r:id="rId72"/>
    <p:sldId id="690" r:id="rId73"/>
    <p:sldId id="691" r:id="rId74"/>
    <p:sldId id="692" r:id="rId75"/>
    <p:sldId id="693" r:id="rId76"/>
    <p:sldId id="694" r:id="rId77"/>
    <p:sldId id="695" r:id="rId78"/>
    <p:sldId id="696" r:id="rId79"/>
    <p:sldId id="697" r:id="rId80"/>
    <p:sldId id="698" r:id="rId81"/>
    <p:sldId id="699" r:id="rId82"/>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F4FF"/>
    <a:srgbClr val="FFFF00"/>
    <a:srgbClr val="CC66FF"/>
    <a:srgbClr val="C3E2FF"/>
    <a:srgbClr val="FFCC00"/>
    <a:srgbClr val="002060"/>
    <a:srgbClr val="CCCCFF"/>
    <a:srgbClr val="AAE600"/>
    <a:srgbClr val="0C0000"/>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94379" autoAdjust="0"/>
  </p:normalViewPr>
  <p:slideViewPr>
    <p:cSldViewPr>
      <p:cViewPr varScale="1">
        <p:scale>
          <a:sx n="57" d="100"/>
          <a:sy n="57" d="100"/>
        </p:scale>
        <p:origin x="1800" y="282"/>
      </p:cViewPr>
      <p:guideLst>
        <p:guide orient="horz" pos="2160"/>
        <p:guide pos="2880"/>
      </p:guideLst>
    </p:cSldViewPr>
  </p:slideViewPr>
  <p:outlineViewPr>
    <p:cViewPr>
      <p:scale>
        <a:sx n="33" d="100"/>
        <a:sy n="33" d="100"/>
      </p:scale>
      <p:origin x="0" y="-7282"/>
    </p:cViewPr>
  </p:outlineViewPr>
  <p:notesTextViewPr>
    <p:cViewPr>
      <p:scale>
        <a:sx n="3" d="2"/>
        <a:sy n="3" d="2"/>
      </p:scale>
      <p:origin x="0" y="0"/>
    </p:cViewPr>
  </p:notesTextViewPr>
  <p:sorterViewPr>
    <p:cViewPr>
      <p:scale>
        <a:sx n="33" d="100"/>
        <a:sy n="33"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604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604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txBody>
          <a:bodyPr/>
          <a:lstStyle/>
          <a:p>
            <a:endParaRPr lang="en-US"/>
          </a:p>
        </p:txBody>
      </p:sp>
      <p:sp>
        <p:nvSpPr>
          <p:cNvPr id="604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Click to edit Master text styles</a:t>
            </a:r>
          </a:p>
          <a:p>
            <a:pPr lvl="1"/>
            <a:r>
              <a:rPr lang="es-ES"/>
              <a:t>Second level</a:t>
            </a:r>
          </a:p>
          <a:p>
            <a:pPr lvl="2"/>
            <a:r>
              <a:rPr lang="es-ES"/>
              <a:t>Third level</a:t>
            </a:r>
          </a:p>
          <a:p>
            <a:pPr lvl="3"/>
            <a:r>
              <a:rPr lang="es-ES"/>
              <a:t>Fourth level</a:t>
            </a:r>
          </a:p>
          <a:p>
            <a:pPr lvl="4"/>
            <a:r>
              <a:rPr lang="es-ES"/>
              <a:t>Fifth level</a:t>
            </a:r>
          </a:p>
        </p:txBody>
      </p:sp>
      <p:sp>
        <p:nvSpPr>
          <p:cNvPr id="604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604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3CB639B-CC03-4920-A60D-3E4C72B47D60}" type="slidenum">
              <a:rPr lang="es-ES"/>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CB639B-CC03-4920-A60D-3E4C72B47D60}" type="slidenum">
              <a:rPr lang="es-ES" smtClean="0"/>
              <a:pPr/>
              <a:t>3</a:t>
            </a:fld>
            <a:endParaRPr lang="es-ES"/>
          </a:p>
        </p:txBody>
      </p:sp>
    </p:spTree>
    <p:extLst>
      <p:ext uri="{BB962C8B-B14F-4D97-AF65-F5344CB8AC3E}">
        <p14:creationId xmlns:p14="http://schemas.microsoft.com/office/powerpoint/2010/main" val="7393268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B1513-0593-AF69-F803-B4B66A138F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479E6E-5421-846E-9D02-9C03A5C1192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BF07F2A-6FA3-B88B-A520-7FDFF5F84E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ED521D-A685-61C3-31F9-9B133AED62AF}"/>
              </a:ext>
            </a:extLst>
          </p:cNvPr>
          <p:cNvSpPr>
            <a:spLocks noGrp="1"/>
          </p:cNvSpPr>
          <p:nvPr>
            <p:ph type="sldNum" sz="quarter" idx="5"/>
          </p:nvPr>
        </p:nvSpPr>
        <p:spPr/>
        <p:txBody>
          <a:bodyPr/>
          <a:lstStyle/>
          <a:p>
            <a:fld id="{D3CB639B-CC03-4920-A60D-3E4C72B47D60}" type="slidenum">
              <a:rPr lang="es-ES" smtClean="0"/>
              <a:pPr/>
              <a:t>12</a:t>
            </a:fld>
            <a:endParaRPr lang="es-ES"/>
          </a:p>
        </p:txBody>
      </p:sp>
    </p:spTree>
    <p:extLst>
      <p:ext uri="{BB962C8B-B14F-4D97-AF65-F5344CB8AC3E}">
        <p14:creationId xmlns:p14="http://schemas.microsoft.com/office/powerpoint/2010/main" val="15393324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EC73D-A2DD-55C6-D455-9243B39955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9C09B1-9310-6187-E523-F912439A5B1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658E7D7-9E68-3968-8A23-F2DB784E1B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C1C0FF-F9D9-19E5-1E38-CAC7FC4A9344}"/>
              </a:ext>
            </a:extLst>
          </p:cNvPr>
          <p:cNvSpPr>
            <a:spLocks noGrp="1"/>
          </p:cNvSpPr>
          <p:nvPr>
            <p:ph type="sldNum" sz="quarter" idx="5"/>
          </p:nvPr>
        </p:nvSpPr>
        <p:spPr/>
        <p:txBody>
          <a:bodyPr/>
          <a:lstStyle/>
          <a:p>
            <a:fld id="{D3CB639B-CC03-4920-A60D-3E4C72B47D60}" type="slidenum">
              <a:rPr lang="es-ES" smtClean="0"/>
              <a:pPr/>
              <a:t>13</a:t>
            </a:fld>
            <a:endParaRPr lang="es-ES"/>
          </a:p>
        </p:txBody>
      </p:sp>
    </p:spTree>
    <p:extLst>
      <p:ext uri="{BB962C8B-B14F-4D97-AF65-F5344CB8AC3E}">
        <p14:creationId xmlns:p14="http://schemas.microsoft.com/office/powerpoint/2010/main" val="30069445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260C9-CB4A-C69E-034B-6C6F501BB6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0A7C68-576C-83E2-3C15-7EAE37A6F85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E2E4015-D80E-4E2E-62E1-1119665AF1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B04275-DC42-7030-0BA6-893335BBA768}"/>
              </a:ext>
            </a:extLst>
          </p:cNvPr>
          <p:cNvSpPr>
            <a:spLocks noGrp="1"/>
          </p:cNvSpPr>
          <p:nvPr>
            <p:ph type="sldNum" sz="quarter" idx="5"/>
          </p:nvPr>
        </p:nvSpPr>
        <p:spPr/>
        <p:txBody>
          <a:bodyPr/>
          <a:lstStyle/>
          <a:p>
            <a:fld id="{D3CB639B-CC03-4920-A60D-3E4C72B47D60}" type="slidenum">
              <a:rPr lang="es-ES" smtClean="0"/>
              <a:pPr/>
              <a:t>14</a:t>
            </a:fld>
            <a:endParaRPr lang="es-ES"/>
          </a:p>
        </p:txBody>
      </p:sp>
    </p:spTree>
    <p:extLst>
      <p:ext uri="{BB962C8B-B14F-4D97-AF65-F5344CB8AC3E}">
        <p14:creationId xmlns:p14="http://schemas.microsoft.com/office/powerpoint/2010/main" val="3533775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B18D4-96A1-FB0C-20C0-ECF81C564E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FA3A55-2CD3-4931-8B6E-FAA267FB5D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001C011-3AA6-81EA-8013-1D63DD4D26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2D9D15-B9C9-7926-4D48-F9C5D0800233}"/>
              </a:ext>
            </a:extLst>
          </p:cNvPr>
          <p:cNvSpPr>
            <a:spLocks noGrp="1"/>
          </p:cNvSpPr>
          <p:nvPr>
            <p:ph type="sldNum" sz="quarter" idx="5"/>
          </p:nvPr>
        </p:nvSpPr>
        <p:spPr/>
        <p:txBody>
          <a:bodyPr/>
          <a:lstStyle/>
          <a:p>
            <a:fld id="{D3CB639B-CC03-4920-A60D-3E4C72B47D60}" type="slidenum">
              <a:rPr lang="es-ES" smtClean="0"/>
              <a:pPr/>
              <a:t>15</a:t>
            </a:fld>
            <a:endParaRPr lang="es-ES"/>
          </a:p>
        </p:txBody>
      </p:sp>
    </p:spTree>
    <p:extLst>
      <p:ext uri="{BB962C8B-B14F-4D97-AF65-F5344CB8AC3E}">
        <p14:creationId xmlns:p14="http://schemas.microsoft.com/office/powerpoint/2010/main" val="11713291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4E2CF-DA0D-B72C-0805-4C8B854404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5C9407-4296-11C8-3BA8-96D2F3FD37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A9E92C6-7BA4-8141-B702-B8151900E5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94F4BF-E729-4C9E-A39C-951630E2BBD2}"/>
              </a:ext>
            </a:extLst>
          </p:cNvPr>
          <p:cNvSpPr>
            <a:spLocks noGrp="1"/>
          </p:cNvSpPr>
          <p:nvPr>
            <p:ph type="sldNum" sz="quarter" idx="5"/>
          </p:nvPr>
        </p:nvSpPr>
        <p:spPr/>
        <p:txBody>
          <a:bodyPr/>
          <a:lstStyle/>
          <a:p>
            <a:fld id="{D3CB639B-CC03-4920-A60D-3E4C72B47D60}" type="slidenum">
              <a:rPr lang="es-ES" smtClean="0"/>
              <a:pPr/>
              <a:t>16</a:t>
            </a:fld>
            <a:endParaRPr lang="es-ES"/>
          </a:p>
        </p:txBody>
      </p:sp>
    </p:spTree>
    <p:extLst>
      <p:ext uri="{BB962C8B-B14F-4D97-AF65-F5344CB8AC3E}">
        <p14:creationId xmlns:p14="http://schemas.microsoft.com/office/powerpoint/2010/main" val="13277578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E9BBF-36A4-6D30-8A33-6D153124D1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007EBB-1067-2D71-FF52-70F73469D29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EAB5F8E-B87F-78D4-7EFA-EE1288DC5A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2B14A5-ABB2-284F-4EB0-6B976FE3D6B7}"/>
              </a:ext>
            </a:extLst>
          </p:cNvPr>
          <p:cNvSpPr>
            <a:spLocks noGrp="1"/>
          </p:cNvSpPr>
          <p:nvPr>
            <p:ph type="sldNum" sz="quarter" idx="5"/>
          </p:nvPr>
        </p:nvSpPr>
        <p:spPr/>
        <p:txBody>
          <a:bodyPr/>
          <a:lstStyle/>
          <a:p>
            <a:fld id="{D3CB639B-CC03-4920-A60D-3E4C72B47D60}" type="slidenum">
              <a:rPr lang="es-ES" smtClean="0"/>
              <a:pPr/>
              <a:t>17</a:t>
            </a:fld>
            <a:endParaRPr lang="es-ES"/>
          </a:p>
        </p:txBody>
      </p:sp>
    </p:spTree>
    <p:extLst>
      <p:ext uri="{BB962C8B-B14F-4D97-AF65-F5344CB8AC3E}">
        <p14:creationId xmlns:p14="http://schemas.microsoft.com/office/powerpoint/2010/main" val="11171517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584788-9A61-F669-4BBA-D3B83330D4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80E8CB-CD6C-3B01-E2DC-A5CC91D35EA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3B7D7AD-6F4C-0CC0-58E7-FE0144376A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6980E4-F61B-0530-DB1B-7C3C01A0525D}"/>
              </a:ext>
            </a:extLst>
          </p:cNvPr>
          <p:cNvSpPr>
            <a:spLocks noGrp="1"/>
          </p:cNvSpPr>
          <p:nvPr>
            <p:ph type="sldNum" sz="quarter" idx="5"/>
          </p:nvPr>
        </p:nvSpPr>
        <p:spPr/>
        <p:txBody>
          <a:bodyPr/>
          <a:lstStyle/>
          <a:p>
            <a:fld id="{D3CB639B-CC03-4920-A60D-3E4C72B47D60}" type="slidenum">
              <a:rPr lang="es-ES" smtClean="0"/>
              <a:pPr/>
              <a:t>18</a:t>
            </a:fld>
            <a:endParaRPr lang="es-ES"/>
          </a:p>
        </p:txBody>
      </p:sp>
    </p:spTree>
    <p:extLst>
      <p:ext uri="{BB962C8B-B14F-4D97-AF65-F5344CB8AC3E}">
        <p14:creationId xmlns:p14="http://schemas.microsoft.com/office/powerpoint/2010/main" val="12587722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0D76F-FC92-C139-7978-BECE4E08F1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B7399F-5DD5-CBAD-A6CF-958FD1CE0E8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A7F453-87A1-9E41-7BB1-108F77AA05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B164C5-5CA8-7B30-10C0-CC3D2244602F}"/>
              </a:ext>
            </a:extLst>
          </p:cNvPr>
          <p:cNvSpPr>
            <a:spLocks noGrp="1"/>
          </p:cNvSpPr>
          <p:nvPr>
            <p:ph type="sldNum" sz="quarter" idx="5"/>
          </p:nvPr>
        </p:nvSpPr>
        <p:spPr/>
        <p:txBody>
          <a:bodyPr/>
          <a:lstStyle/>
          <a:p>
            <a:fld id="{D3CB639B-CC03-4920-A60D-3E4C72B47D60}" type="slidenum">
              <a:rPr lang="es-ES" smtClean="0"/>
              <a:pPr/>
              <a:t>19</a:t>
            </a:fld>
            <a:endParaRPr lang="es-ES"/>
          </a:p>
        </p:txBody>
      </p:sp>
    </p:spTree>
    <p:extLst>
      <p:ext uri="{BB962C8B-B14F-4D97-AF65-F5344CB8AC3E}">
        <p14:creationId xmlns:p14="http://schemas.microsoft.com/office/powerpoint/2010/main" val="24281314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9492B-A264-8904-BB91-59BEBEEBD6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9E208A-E327-5393-A2D8-26B8D8EBD2A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86F56A2-2EAE-64C7-104D-95792DCB27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1D8012-7172-8FF9-EC5B-7A490325DF86}"/>
              </a:ext>
            </a:extLst>
          </p:cNvPr>
          <p:cNvSpPr>
            <a:spLocks noGrp="1"/>
          </p:cNvSpPr>
          <p:nvPr>
            <p:ph type="sldNum" sz="quarter" idx="5"/>
          </p:nvPr>
        </p:nvSpPr>
        <p:spPr/>
        <p:txBody>
          <a:bodyPr/>
          <a:lstStyle/>
          <a:p>
            <a:fld id="{D3CB639B-CC03-4920-A60D-3E4C72B47D60}" type="slidenum">
              <a:rPr lang="es-ES" smtClean="0"/>
              <a:pPr/>
              <a:t>20</a:t>
            </a:fld>
            <a:endParaRPr lang="es-ES"/>
          </a:p>
        </p:txBody>
      </p:sp>
    </p:spTree>
    <p:extLst>
      <p:ext uri="{BB962C8B-B14F-4D97-AF65-F5344CB8AC3E}">
        <p14:creationId xmlns:p14="http://schemas.microsoft.com/office/powerpoint/2010/main" val="15134090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AD5C8-45E0-C5F4-A9CD-ECC93F2F53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8F6670-C624-9DC2-E3E1-800C06B495D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08FAF0B-700F-D0C3-7274-9C15AA422F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8E3CFB-C1C8-5761-D756-798171BECF8B}"/>
              </a:ext>
            </a:extLst>
          </p:cNvPr>
          <p:cNvSpPr>
            <a:spLocks noGrp="1"/>
          </p:cNvSpPr>
          <p:nvPr>
            <p:ph type="sldNum" sz="quarter" idx="5"/>
          </p:nvPr>
        </p:nvSpPr>
        <p:spPr/>
        <p:txBody>
          <a:bodyPr/>
          <a:lstStyle/>
          <a:p>
            <a:fld id="{D3CB639B-CC03-4920-A60D-3E4C72B47D60}" type="slidenum">
              <a:rPr lang="es-ES" smtClean="0"/>
              <a:pPr/>
              <a:t>21</a:t>
            </a:fld>
            <a:endParaRPr lang="es-ES"/>
          </a:p>
        </p:txBody>
      </p:sp>
    </p:spTree>
    <p:extLst>
      <p:ext uri="{BB962C8B-B14F-4D97-AF65-F5344CB8AC3E}">
        <p14:creationId xmlns:p14="http://schemas.microsoft.com/office/powerpoint/2010/main" val="3598749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7DD54-EC7A-0886-D7F0-40A8B41647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2AEC9B-6D3A-3902-F178-70A60FE1513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072B343-697B-46C5-D8C6-DC84F2CD8A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62F74C-5F6A-931A-78B6-4C499F164684}"/>
              </a:ext>
            </a:extLst>
          </p:cNvPr>
          <p:cNvSpPr>
            <a:spLocks noGrp="1"/>
          </p:cNvSpPr>
          <p:nvPr>
            <p:ph type="sldNum" sz="quarter" idx="5"/>
          </p:nvPr>
        </p:nvSpPr>
        <p:spPr/>
        <p:txBody>
          <a:bodyPr/>
          <a:lstStyle/>
          <a:p>
            <a:fld id="{D3CB639B-CC03-4920-A60D-3E4C72B47D60}" type="slidenum">
              <a:rPr lang="es-ES" smtClean="0"/>
              <a:pPr/>
              <a:t>4</a:t>
            </a:fld>
            <a:endParaRPr lang="es-ES"/>
          </a:p>
        </p:txBody>
      </p:sp>
    </p:spTree>
    <p:extLst>
      <p:ext uri="{BB962C8B-B14F-4D97-AF65-F5344CB8AC3E}">
        <p14:creationId xmlns:p14="http://schemas.microsoft.com/office/powerpoint/2010/main" val="14167917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06C8A-9C01-35FE-E819-A0F1F07C8D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23A514-4091-63A3-FFE8-D24C7817811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D0AD214-2FC9-0DCF-49EA-430A870F11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436354-CB08-5E3B-ED52-7E927A2D4CEF}"/>
              </a:ext>
            </a:extLst>
          </p:cNvPr>
          <p:cNvSpPr>
            <a:spLocks noGrp="1"/>
          </p:cNvSpPr>
          <p:nvPr>
            <p:ph type="sldNum" sz="quarter" idx="5"/>
          </p:nvPr>
        </p:nvSpPr>
        <p:spPr/>
        <p:txBody>
          <a:bodyPr/>
          <a:lstStyle/>
          <a:p>
            <a:fld id="{D3CB639B-CC03-4920-A60D-3E4C72B47D60}" type="slidenum">
              <a:rPr lang="es-ES" smtClean="0"/>
              <a:pPr/>
              <a:t>22</a:t>
            </a:fld>
            <a:endParaRPr lang="es-ES"/>
          </a:p>
        </p:txBody>
      </p:sp>
    </p:spTree>
    <p:extLst>
      <p:ext uri="{BB962C8B-B14F-4D97-AF65-F5344CB8AC3E}">
        <p14:creationId xmlns:p14="http://schemas.microsoft.com/office/powerpoint/2010/main" val="29188298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B2317-7103-E18C-DA0B-79BECA6F88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5AD3A-2FC6-C586-9ADC-AE1BA184418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D13ABC4-1293-DE37-2436-CE19A6BAAF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052355-96F3-FEBF-DF38-286A0DE9FEBA}"/>
              </a:ext>
            </a:extLst>
          </p:cNvPr>
          <p:cNvSpPr>
            <a:spLocks noGrp="1"/>
          </p:cNvSpPr>
          <p:nvPr>
            <p:ph type="sldNum" sz="quarter" idx="5"/>
          </p:nvPr>
        </p:nvSpPr>
        <p:spPr/>
        <p:txBody>
          <a:bodyPr/>
          <a:lstStyle/>
          <a:p>
            <a:fld id="{D3CB639B-CC03-4920-A60D-3E4C72B47D60}" type="slidenum">
              <a:rPr lang="es-ES" smtClean="0"/>
              <a:pPr/>
              <a:t>23</a:t>
            </a:fld>
            <a:endParaRPr lang="es-ES"/>
          </a:p>
        </p:txBody>
      </p:sp>
    </p:spTree>
    <p:extLst>
      <p:ext uri="{BB962C8B-B14F-4D97-AF65-F5344CB8AC3E}">
        <p14:creationId xmlns:p14="http://schemas.microsoft.com/office/powerpoint/2010/main" val="40473631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8C6CE-A69F-80B8-4C6D-B1B2F0CCFA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56054D-3F46-D519-2823-483D51154C8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EF70E5E-D27D-725D-E40F-EFE7A6D5D1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216880-59E2-4595-7422-AF3100261942}"/>
              </a:ext>
            </a:extLst>
          </p:cNvPr>
          <p:cNvSpPr>
            <a:spLocks noGrp="1"/>
          </p:cNvSpPr>
          <p:nvPr>
            <p:ph type="sldNum" sz="quarter" idx="5"/>
          </p:nvPr>
        </p:nvSpPr>
        <p:spPr/>
        <p:txBody>
          <a:bodyPr/>
          <a:lstStyle/>
          <a:p>
            <a:fld id="{D3CB639B-CC03-4920-A60D-3E4C72B47D60}" type="slidenum">
              <a:rPr lang="es-ES" smtClean="0"/>
              <a:pPr/>
              <a:t>24</a:t>
            </a:fld>
            <a:endParaRPr lang="es-ES"/>
          </a:p>
        </p:txBody>
      </p:sp>
    </p:spTree>
    <p:extLst>
      <p:ext uri="{BB962C8B-B14F-4D97-AF65-F5344CB8AC3E}">
        <p14:creationId xmlns:p14="http://schemas.microsoft.com/office/powerpoint/2010/main" val="42278939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3518E-95FF-7EB2-F1E4-4FF67336E4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C05EE7-E11C-BC20-C101-7C2E2192FBB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AAA730B-6CDD-3BD6-0AD7-84C6262360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A29EBB-71B8-BDFA-ED2F-AF46FBB42756}"/>
              </a:ext>
            </a:extLst>
          </p:cNvPr>
          <p:cNvSpPr>
            <a:spLocks noGrp="1"/>
          </p:cNvSpPr>
          <p:nvPr>
            <p:ph type="sldNum" sz="quarter" idx="5"/>
          </p:nvPr>
        </p:nvSpPr>
        <p:spPr/>
        <p:txBody>
          <a:bodyPr/>
          <a:lstStyle/>
          <a:p>
            <a:fld id="{D3CB639B-CC03-4920-A60D-3E4C72B47D60}" type="slidenum">
              <a:rPr lang="es-ES" smtClean="0"/>
              <a:pPr/>
              <a:t>25</a:t>
            </a:fld>
            <a:endParaRPr lang="es-ES"/>
          </a:p>
        </p:txBody>
      </p:sp>
    </p:spTree>
    <p:extLst>
      <p:ext uri="{BB962C8B-B14F-4D97-AF65-F5344CB8AC3E}">
        <p14:creationId xmlns:p14="http://schemas.microsoft.com/office/powerpoint/2010/main" val="22695672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9CC9F-2840-20A9-4110-4FE4AB5D95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D9DD14-C0A3-6DC2-3D92-DBF78DFBDED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962565C-7763-9527-D3F9-99285659AB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F51093-3A4F-AC04-8657-A4144573C728}"/>
              </a:ext>
            </a:extLst>
          </p:cNvPr>
          <p:cNvSpPr>
            <a:spLocks noGrp="1"/>
          </p:cNvSpPr>
          <p:nvPr>
            <p:ph type="sldNum" sz="quarter" idx="5"/>
          </p:nvPr>
        </p:nvSpPr>
        <p:spPr/>
        <p:txBody>
          <a:bodyPr/>
          <a:lstStyle/>
          <a:p>
            <a:fld id="{D3CB639B-CC03-4920-A60D-3E4C72B47D60}" type="slidenum">
              <a:rPr lang="es-ES" smtClean="0"/>
              <a:pPr/>
              <a:t>26</a:t>
            </a:fld>
            <a:endParaRPr lang="es-ES"/>
          </a:p>
        </p:txBody>
      </p:sp>
    </p:spTree>
    <p:extLst>
      <p:ext uri="{BB962C8B-B14F-4D97-AF65-F5344CB8AC3E}">
        <p14:creationId xmlns:p14="http://schemas.microsoft.com/office/powerpoint/2010/main" val="24195395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D2DC6-B5B7-9404-8846-FFFCCD982E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058EA2-CE8A-22E8-BD95-9350B6980B2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98FBB13-C508-9181-DA80-3924034DE8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3DF738-AFAD-13DE-25EA-D5CFA7172E6A}"/>
              </a:ext>
            </a:extLst>
          </p:cNvPr>
          <p:cNvSpPr>
            <a:spLocks noGrp="1"/>
          </p:cNvSpPr>
          <p:nvPr>
            <p:ph type="sldNum" sz="quarter" idx="5"/>
          </p:nvPr>
        </p:nvSpPr>
        <p:spPr/>
        <p:txBody>
          <a:bodyPr/>
          <a:lstStyle/>
          <a:p>
            <a:fld id="{D3CB639B-CC03-4920-A60D-3E4C72B47D60}" type="slidenum">
              <a:rPr lang="es-ES" smtClean="0"/>
              <a:pPr/>
              <a:t>27</a:t>
            </a:fld>
            <a:endParaRPr lang="es-ES"/>
          </a:p>
        </p:txBody>
      </p:sp>
    </p:spTree>
    <p:extLst>
      <p:ext uri="{BB962C8B-B14F-4D97-AF65-F5344CB8AC3E}">
        <p14:creationId xmlns:p14="http://schemas.microsoft.com/office/powerpoint/2010/main" val="19372282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EC65C4-0DD5-8A33-F9FE-8F62E8A2E5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D3AEF0-558F-5A84-1C6B-AE311B18FBB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73B0EE4-8012-E332-935C-395ECB8BF3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DEE870-F546-D39E-6728-C29680CB9145}"/>
              </a:ext>
            </a:extLst>
          </p:cNvPr>
          <p:cNvSpPr>
            <a:spLocks noGrp="1"/>
          </p:cNvSpPr>
          <p:nvPr>
            <p:ph type="sldNum" sz="quarter" idx="5"/>
          </p:nvPr>
        </p:nvSpPr>
        <p:spPr/>
        <p:txBody>
          <a:bodyPr/>
          <a:lstStyle/>
          <a:p>
            <a:fld id="{D3CB639B-CC03-4920-A60D-3E4C72B47D60}" type="slidenum">
              <a:rPr lang="es-ES" smtClean="0"/>
              <a:pPr/>
              <a:t>28</a:t>
            </a:fld>
            <a:endParaRPr lang="es-ES"/>
          </a:p>
        </p:txBody>
      </p:sp>
    </p:spTree>
    <p:extLst>
      <p:ext uri="{BB962C8B-B14F-4D97-AF65-F5344CB8AC3E}">
        <p14:creationId xmlns:p14="http://schemas.microsoft.com/office/powerpoint/2010/main" val="33505128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293D9-71EC-B6C5-A1DB-72C745EF3D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C6A8AE-C319-37FE-45C6-E6EBCA109B8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01D4B47-D0EF-0CC9-562A-EAEE1E6AF2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82BC75-78CE-29F6-2D2F-CA0BF10CE75E}"/>
              </a:ext>
            </a:extLst>
          </p:cNvPr>
          <p:cNvSpPr>
            <a:spLocks noGrp="1"/>
          </p:cNvSpPr>
          <p:nvPr>
            <p:ph type="sldNum" sz="quarter" idx="5"/>
          </p:nvPr>
        </p:nvSpPr>
        <p:spPr/>
        <p:txBody>
          <a:bodyPr/>
          <a:lstStyle/>
          <a:p>
            <a:fld id="{D3CB639B-CC03-4920-A60D-3E4C72B47D60}" type="slidenum">
              <a:rPr lang="es-ES" smtClean="0"/>
              <a:pPr/>
              <a:t>29</a:t>
            </a:fld>
            <a:endParaRPr lang="es-ES"/>
          </a:p>
        </p:txBody>
      </p:sp>
    </p:spTree>
    <p:extLst>
      <p:ext uri="{BB962C8B-B14F-4D97-AF65-F5344CB8AC3E}">
        <p14:creationId xmlns:p14="http://schemas.microsoft.com/office/powerpoint/2010/main" val="20101349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852B5-42B9-2270-E425-4496762519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A79265-8C31-4D4D-7E7A-CEBFB4B83A9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4218F6F-76DD-FEF9-47FF-9ED48CE579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5FAFA3-FD3B-C250-AF00-7EF1684FB0E5}"/>
              </a:ext>
            </a:extLst>
          </p:cNvPr>
          <p:cNvSpPr>
            <a:spLocks noGrp="1"/>
          </p:cNvSpPr>
          <p:nvPr>
            <p:ph type="sldNum" sz="quarter" idx="5"/>
          </p:nvPr>
        </p:nvSpPr>
        <p:spPr/>
        <p:txBody>
          <a:bodyPr/>
          <a:lstStyle/>
          <a:p>
            <a:fld id="{D3CB639B-CC03-4920-A60D-3E4C72B47D60}" type="slidenum">
              <a:rPr lang="es-ES" smtClean="0"/>
              <a:pPr/>
              <a:t>30</a:t>
            </a:fld>
            <a:endParaRPr lang="es-ES"/>
          </a:p>
        </p:txBody>
      </p:sp>
    </p:spTree>
    <p:extLst>
      <p:ext uri="{BB962C8B-B14F-4D97-AF65-F5344CB8AC3E}">
        <p14:creationId xmlns:p14="http://schemas.microsoft.com/office/powerpoint/2010/main" val="9998006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8C9C9-6BF7-8B12-1218-0DBB4AD6A7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68DA2E-C6FE-8B25-14D8-8F5A21A2D63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B34695C-25A2-ACD1-9DED-DF167D2C06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606825-A5A2-7866-0E52-64F2A277B139}"/>
              </a:ext>
            </a:extLst>
          </p:cNvPr>
          <p:cNvSpPr>
            <a:spLocks noGrp="1"/>
          </p:cNvSpPr>
          <p:nvPr>
            <p:ph type="sldNum" sz="quarter" idx="5"/>
          </p:nvPr>
        </p:nvSpPr>
        <p:spPr/>
        <p:txBody>
          <a:bodyPr/>
          <a:lstStyle/>
          <a:p>
            <a:fld id="{D3CB639B-CC03-4920-A60D-3E4C72B47D60}" type="slidenum">
              <a:rPr lang="es-ES" smtClean="0"/>
              <a:pPr/>
              <a:t>31</a:t>
            </a:fld>
            <a:endParaRPr lang="es-ES"/>
          </a:p>
        </p:txBody>
      </p:sp>
    </p:spTree>
    <p:extLst>
      <p:ext uri="{BB962C8B-B14F-4D97-AF65-F5344CB8AC3E}">
        <p14:creationId xmlns:p14="http://schemas.microsoft.com/office/powerpoint/2010/main" val="715305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470E52-05C9-3FF8-1B46-7F14A01AC3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86E0E1-59A1-92ED-C138-6AF447B94B0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750427-66E8-4B66-9E57-110893CDB2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D16028-6620-7E32-0CCC-5BF0A4792F52}"/>
              </a:ext>
            </a:extLst>
          </p:cNvPr>
          <p:cNvSpPr>
            <a:spLocks noGrp="1"/>
          </p:cNvSpPr>
          <p:nvPr>
            <p:ph type="sldNum" sz="quarter" idx="5"/>
          </p:nvPr>
        </p:nvSpPr>
        <p:spPr/>
        <p:txBody>
          <a:bodyPr/>
          <a:lstStyle/>
          <a:p>
            <a:fld id="{D3CB639B-CC03-4920-A60D-3E4C72B47D60}" type="slidenum">
              <a:rPr lang="es-ES" smtClean="0"/>
              <a:pPr/>
              <a:t>5</a:t>
            </a:fld>
            <a:endParaRPr lang="es-ES"/>
          </a:p>
        </p:txBody>
      </p:sp>
    </p:spTree>
    <p:extLst>
      <p:ext uri="{BB962C8B-B14F-4D97-AF65-F5344CB8AC3E}">
        <p14:creationId xmlns:p14="http://schemas.microsoft.com/office/powerpoint/2010/main" val="359289176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657D7-7733-F836-04F4-2C61F9963B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66CCA7-E6E6-67F7-D521-243040CD01E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E2AD2B8-11D8-E15F-48D9-AF90C0BAA1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70C4D4-595E-7741-820F-13EDF82AD31A}"/>
              </a:ext>
            </a:extLst>
          </p:cNvPr>
          <p:cNvSpPr>
            <a:spLocks noGrp="1"/>
          </p:cNvSpPr>
          <p:nvPr>
            <p:ph type="sldNum" sz="quarter" idx="5"/>
          </p:nvPr>
        </p:nvSpPr>
        <p:spPr/>
        <p:txBody>
          <a:bodyPr/>
          <a:lstStyle/>
          <a:p>
            <a:fld id="{D3CB639B-CC03-4920-A60D-3E4C72B47D60}" type="slidenum">
              <a:rPr lang="es-ES" smtClean="0"/>
              <a:pPr/>
              <a:t>32</a:t>
            </a:fld>
            <a:endParaRPr lang="es-ES"/>
          </a:p>
        </p:txBody>
      </p:sp>
    </p:spTree>
    <p:extLst>
      <p:ext uri="{BB962C8B-B14F-4D97-AF65-F5344CB8AC3E}">
        <p14:creationId xmlns:p14="http://schemas.microsoft.com/office/powerpoint/2010/main" val="20130218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85605-6B84-2386-1A2D-924E5CD14A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0BB338-F980-4DB6-18D0-A303B137B9D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334D357-4851-82A5-3229-0FD6C12444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092226-9DAE-4891-8C55-4F32778E2354}"/>
              </a:ext>
            </a:extLst>
          </p:cNvPr>
          <p:cNvSpPr>
            <a:spLocks noGrp="1"/>
          </p:cNvSpPr>
          <p:nvPr>
            <p:ph type="sldNum" sz="quarter" idx="5"/>
          </p:nvPr>
        </p:nvSpPr>
        <p:spPr/>
        <p:txBody>
          <a:bodyPr/>
          <a:lstStyle/>
          <a:p>
            <a:fld id="{D3CB639B-CC03-4920-A60D-3E4C72B47D60}" type="slidenum">
              <a:rPr lang="es-ES" smtClean="0"/>
              <a:pPr/>
              <a:t>33</a:t>
            </a:fld>
            <a:endParaRPr lang="es-ES"/>
          </a:p>
        </p:txBody>
      </p:sp>
    </p:spTree>
    <p:extLst>
      <p:ext uri="{BB962C8B-B14F-4D97-AF65-F5344CB8AC3E}">
        <p14:creationId xmlns:p14="http://schemas.microsoft.com/office/powerpoint/2010/main" val="215079787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4A71A-6C49-EEE8-72EB-7FFD077CAE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60B3EF-15C4-288F-A53F-FBCE3165415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618329E-FF4E-5AEC-5B61-4A52899E0E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011251-4241-14B6-4F9C-F480A8E1585F}"/>
              </a:ext>
            </a:extLst>
          </p:cNvPr>
          <p:cNvSpPr>
            <a:spLocks noGrp="1"/>
          </p:cNvSpPr>
          <p:nvPr>
            <p:ph type="sldNum" sz="quarter" idx="5"/>
          </p:nvPr>
        </p:nvSpPr>
        <p:spPr/>
        <p:txBody>
          <a:bodyPr/>
          <a:lstStyle/>
          <a:p>
            <a:fld id="{D3CB639B-CC03-4920-A60D-3E4C72B47D60}" type="slidenum">
              <a:rPr lang="es-ES" smtClean="0"/>
              <a:pPr/>
              <a:t>34</a:t>
            </a:fld>
            <a:endParaRPr lang="es-ES"/>
          </a:p>
        </p:txBody>
      </p:sp>
    </p:spTree>
    <p:extLst>
      <p:ext uri="{BB962C8B-B14F-4D97-AF65-F5344CB8AC3E}">
        <p14:creationId xmlns:p14="http://schemas.microsoft.com/office/powerpoint/2010/main" val="19495804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D4D3E-7B3E-28E6-7086-F96C41AD24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AB8200-F8BE-3140-77B2-CCE30F446F7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CF3D9B3-AEB5-8FDD-6883-4B7FDD54D4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24FEE2-5436-846C-4BCD-FD19B4A64310}"/>
              </a:ext>
            </a:extLst>
          </p:cNvPr>
          <p:cNvSpPr>
            <a:spLocks noGrp="1"/>
          </p:cNvSpPr>
          <p:nvPr>
            <p:ph type="sldNum" sz="quarter" idx="5"/>
          </p:nvPr>
        </p:nvSpPr>
        <p:spPr/>
        <p:txBody>
          <a:bodyPr/>
          <a:lstStyle/>
          <a:p>
            <a:fld id="{D3CB639B-CC03-4920-A60D-3E4C72B47D60}" type="slidenum">
              <a:rPr lang="es-ES" smtClean="0"/>
              <a:pPr/>
              <a:t>35</a:t>
            </a:fld>
            <a:endParaRPr lang="es-ES"/>
          </a:p>
        </p:txBody>
      </p:sp>
    </p:spTree>
    <p:extLst>
      <p:ext uri="{BB962C8B-B14F-4D97-AF65-F5344CB8AC3E}">
        <p14:creationId xmlns:p14="http://schemas.microsoft.com/office/powerpoint/2010/main" val="84908698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9FEB3C-242D-0CC0-46D3-B0E4302448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B0C6E6-FDF9-5130-8CF7-E8807FC9FDF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B2B7F27-5BCF-AB70-7F15-0973433899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3CF25B-6CE1-839C-2131-5CF1B1AAA51F}"/>
              </a:ext>
            </a:extLst>
          </p:cNvPr>
          <p:cNvSpPr>
            <a:spLocks noGrp="1"/>
          </p:cNvSpPr>
          <p:nvPr>
            <p:ph type="sldNum" sz="quarter" idx="5"/>
          </p:nvPr>
        </p:nvSpPr>
        <p:spPr/>
        <p:txBody>
          <a:bodyPr/>
          <a:lstStyle/>
          <a:p>
            <a:fld id="{D3CB639B-CC03-4920-A60D-3E4C72B47D60}" type="slidenum">
              <a:rPr lang="es-ES" smtClean="0"/>
              <a:pPr/>
              <a:t>36</a:t>
            </a:fld>
            <a:endParaRPr lang="es-ES"/>
          </a:p>
        </p:txBody>
      </p:sp>
    </p:spTree>
    <p:extLst>
      <p:ext uri="{BB962C8B-B14F-4D97-AF65-F5344CB8AC3E}">
        <p14:creationId xmlns:p14="http://schemas.microsoft.com/office/powerpoint/2010/main" val="209928869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1E220-9A84-20B7-D89E-EF9AFD6193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2179F7-EF90-D455-6DB3-CEED844C29C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4A4BB62-9D9D-4258-0C33-84839784EF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9C7F9A-9CB9-0B8C-D2EE-C3FC0FC0CD31}"/>
              </a:ext>
            </a:extLst>
          </p:cNvPr>
          <p:cNvSpPr>
            <a:spLocks noGrp="1"/>
          </p:cNvSpPr>
          <p:nvPr>
            <p:ph type="sldNum" sz="quarter" idx="5"/>
          </p:nvPr>
        </p:nvSpPr>
        <p:spPr/>
        <p:txBody>
          <a:bodyPr/>
          <a:lstStyle/>
          <a:p>
            <a:fld id="{D3CB639B-CC03-4920-A60D-3E4C72B47D60}" type="slidenum">
              <a:rPr lang="es-ES" smtClean="0"/>
              <a:pPr/>
              <a:t>37</a:t>
            </a:fld>
            <a:endParaRPr lang="es-ES"/>
          </a:p>
        </p:txBody>
      </p:sp>
    </p:spTree>
    <p:extLst>
      <p:ext uri="{BB962C8B-B14F-4D97-AF65-F5344CB8AC3E}">
        <p14:creationId xmlns:p14="http://schemas.microsoft.com/office/powerpoint/2010/main" val="258858928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5DB5B-3312-77FB-EDD1-49AE742E53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14DE2B-4B7F-3B7B-BB86-C3E5AC97CC9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C38244F-51BB-1937-2C48-E6BC08073A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3C5DAA-93D9-C763-9A18-E68A40A9E3CB}"/>
              </a:ext>
            </a:extLst>
          </p:cNvPr>
          <p:cNvSpPr>
            <a:spLocks noGrp="1"/>
          </p:cNvSpPr>
          <p:nvPr>
            <p:ph type="sldNum" sz="quarter" idx="5"/>
          </p:nvPr>
        </p:nvSpPr>
        <p:spPr/>
        <p:txBody>
          <a:bodyPr/>
          <a:lstStyle/>
          <a:p>
            <a:fld id="{D3CB639B-CC03-4920-A60D-3E4C72B47D60}" type="slidenum">
              <a:rPr lang="es-ES" smtClean="0"/>
              <a:pPr/>
              <a:t>38</a:t>
            </a:fld>
            <a:endParaRPr lang="es-ES"/>
          </a:p>
        </p:txBody>
      </p:sp>
    </p:spTree>
    <p:extLst>
      <p:ext uri="{BB962C8B-B14F-4D97-AF65-F5344CB8AC3E}">
        <p14:creationId xmlns:p14="http://schemas.microsoft.com/office/powerpoint/2010/main" val="118413151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E9A3D-41D8-F1D9-4D9D-2960FC60F2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6FD710-C769-6280-125D-BB0B1214BAA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FA93912-AB6B-068A-F6D1-C0F739C1D4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7CB0C8-60FD-ED37-DC9E-358DD2BAACFD}"/>
              </a:ext>
            </a:extLst>
          </p:cNvPr>
          <p:cNvSpPr>
            <a:spLocks noGrp="1"/>
          </p:cNvSpPr>
          <p:nvPr>
            <p:ph type="sldNum" sz="quarter" idx="5"/>
          </p:nvPr>
        </p:nvSpPr>
        <p:spPr/>
        <p:txBody>
          <a:bodyPr/>
          <a:lstStyle/>
          <a:p>
            <a:fld id="{D3CB639B-CC03-4920-A60D-3E4C72B47D60}" type="slidenum">
              <a:rPr lang="es-ES" smtClean="0"/>
              <a:pPr/>
              <a:t>39</a:t>
            </a:fld>
            <a:endParaRPr lang="es-ES"/>
          </a:p>
        </p:txBody>
      </p:sp>
    </p:spTree>
    <p:extLst>
      <p:ext uri="{BB962C8B-B14F-4D97-AF65-F5344CB8AC3E}">
        <p14:creationId xmlns:p14="http://schemas.microsoft.com/office/powerpoint/2010/main" val="341539956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D6372-6659-A8E2-D279-532BDF76A1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C83023-4F2B-387B-8161-A213EF517F2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D7D1611-BF7C-DBAB-C971-19311E4DC6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9F4A02-7FE7-8B99-8A5C-84827E51B7B8}"/>
              </a:ext>
            </a:extLst>
          </p:cNvPr>
          <p:cNvSpPr>
            <a:spLocks noGrp="1"/>
          </p:cNvSpPr>
          <p:nvPr>
            <p:ph type="sldNum" sz="quarter" idx="5"/>
          </p:nvPr>
        </p:nvSpPr>
        <p:spPr/>
        <p:txBody>
          <a:bodyPr/>
          <a:lstStyle/>
          <a:p>
            <a:fld id="{D3CB639B-CC03-4920-A60D-3E4C72B47D60}" type="slidenum">
              <a:rPr lang="es-ES" smtClean="0"/>
              <a:pPr/>
              <a:t>40</a:t>
            </a:fld>
            <a:endParaRPr lang="es-ES"/>
          </a:p>
        </p:txBody>
      </p:sp>
    </p:spTree>
    <p:extLst>
      <p:ext uri="{BB962C8B-B14F-4D97-AF65-F5344CB8AC3E}">
        <p14:creationId xmlns:p14="http://schemas.microsoft.com/office/powerpoint/2010/main" val="273919444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8B282-4444-DB92-1175-0A058F305E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380038-EE1E-EF12-13C0-6D52D149DB3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05D2965-A16A-D88E-1623-A1E2D5994E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F1D6E5-803D-D6E6-5378-85D2AA39FEF9}"/>
              </a:ext>
            </a:extLst>
          </p:cNvPr>
          <p:cNvSpPr>
            <a:spLocks noGrp="1"/>
          </p:cNvSpPr>
          <p:nvPr>
            <p:ph type="sldNum" sz="quarter" idx="5"/>
          </p:nvPr>
        </p:nvSpPr>
        <p:spPr/>
        <p:txBody>
          <a:bodyPr/>
          <a:lstStyle/>
          <a:p>
            <a:fld id="{D3CB639B-CC03-4920-A60D-3E4C72B47D60}" type="slidenum">
              <a:rPr lang="es-ES" smtClean="0"/>
              <a:pPr/>
              <a:t>41</a:t>
            </a:fld>
            <a:endParaRPr lang="es-ES"/>
          </a:p>
        </p:txBody>
      </p:sp>
    </p:spTree>
    <p:extLst>
      <p:ext uri="{BB962C8B-B14F-4D97-AF65-F5344CB8AC3E}">
        <p14:creationId xmlns:p14="http://schemas.microsoft.com/office/powerpoint/2010/main" val="1483137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15DB14-E3D2-424C-AFA6-C7E96C1CAF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1D6201-2FED-5534-2AFB-4ABC0DF2477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92E5FBC-E93A-A011-AE8C-FA2EDBCB96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72EC48-B5B0-F741-7CBB-F8BD401759F5}"/>
              </a:ext>
            </a:extLst>
          </p:cNvPr>
          <p:cNvSpPr>
            <a:spLocks noGrp="1"/>
          </p:cNvSpPr>
          <p:nvPr>
            <p:ph type="sldNum" sz="quarter" idx="5"/>
          </p:nvPr>
        </p:nvSpPr>
        <p:spPr/>
        <p:txBody>
          <a:bodyPr/>
          <a:lstStyle/>
          <a:p>
            <a:fld id="{D3CB639B-CC03-4920-A60D-3E4C72B47D60}" type="slidenum">
              <a:rPr lang="es-ES" smtClean="0"/>
              <a:pPr/>
              <a:t>6</a:t>
            </a:fld>
            <a:endParaRPr lang="es-ES"/>
          </a:p>
        </p:txBody>
      </p:sp>
    </p:spTree>
    <p:extLst>
      <p:ext uri="{BB962C8B-B14F-4D97-AF65-F5344CB8AC3E}">
        <p14:creationId xmlns:p14="http://schemas.microsoft.com/office/powerpoint/2010/main" val="353731837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EE9F4-279E-7047-5CC6-186DE41E9A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22F770-8002-3931-6087-AB22B35459D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92C3802-FA85-8AA3-8376-B966CFAD55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D3B2D1-9AA0-C36F-6CCE-74BDA5EC85E8}"/>
              </a:ext>
            </a:extLst>
          </p:cNvPr>
          <p:cNvSpPr>
            <a:spLocks noGrp="1"/>
          </p:cNvSpPr>
          <p:nvPr>
            <p:ph type="sldNum" sz="quarter" idx="5"/>
          </p:nvPr>
        </p:nvSpPr>
        <p:spPr/>
        <p:txBody>
          <a:bodyPr/>
          <a:lstStyle/>
          <a:p>
            <a:fld id="{D3CB639B-CC03-4920-A60D-3E4C72B47D60}" type="slidenum">
              <a:rPr lang="es-ES" smtClean="0"/>
              <a:pPr/>
              <a:t>42</a:t>
            </a:fld>
            <a:endParaRPr lang="es-ES"/>
          </a:p>
        </p:txBody>
      </p:sp>
    </p:spTree>
    <p:extLst>
      <p:ext uri="{BB962C8B-B14F-4D97-AF65-F5344CB8AC3E}">
        <p14:creationId xmlns:p14="http://schemas.microsoft.com/office/powerpoint/2010/main" val="335158861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9C983-F2D4-397F-70B0-29053F0058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88A8E7-9D02-7171-E1BB-23E2E29E228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5BB36ED-A967-092E-9B8B-A3ADE5AD3E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9E7554-73ED-34BB-B8C5-81B17CAA0073}"/>
              </a:ext>
            </a:extLst>
          </p:cNvPr>
          <p:cNvSpPr>
            <a:spLocks noGrp="1"/>
          </p:cNvSpPr>
          <p:nvPr>
            <p:ph type="sldNum" sz="quarter" idx="5"/>
          </p:nvPr>
        </p:nvSpPr>
        <p:spPr/>
        <p:txBody>
          <a:bodyPr/>
          <a:lstStyle/>
          <a:p>
            <a:fld id="{D3CB639B-CC03-4920-A60D-3E4C72B47D60}" type="slidenum">
              <a:rPr lang="es-ES" smtClean="0"/>
              <a:pPr/>
              <a:t>43</a:t>
            </a:fld>
            <a:endParaRPr lang="es-ES"/>
          </a:p>
        </p:txBody>
      </p:sp>
    </p:spTree>
    <p:extLst>
      <p:ext uri="{BB962C8B-B14F-4D97-AF65-F5344CB8AC3E}">
        <p14:creationId xmlns:p14="http://schemas.microsoft.com/office/powerpoint/2010/main" val="329202271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1B49FE-AD99-0599-0EF7-35A39030BB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F137C0-FA35-19A1-40FA-2C6F54285C4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4CA5E75-8794-59C6-50CC-32739C07DF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A2BA40-E068-74CC-A258-5F8E29C597DC}"/>
              </a:ext>
            </a:extLst>
          </p:cNvPr>
          <p:cNvSpPr>
            <a:spLocks noGrp="1"/>
          </p:cNvSpPr>
          <p:nvPr>
            <p:ph type="sldNum" sz="quarter" idx="5"/>
          </p:nvPr>
        </p:nvSpPr>
        <p:spPr/>
        <p:txBody>
          <a:bodyPr/>
          <a:lstStyle/>
          <a:p>
            <a:fld id="{D3CB639B-CC03-4920-A60D-3E4C72B47D60}" type="slidenum">
              <a:rPr lang="es-ES" smtClean="0"/>
              <a:pPr/>
              <a:t>44</a:t>
            </a:fld>
            <a:endParaRPr lang="es-ES"/>
          </a:p>
        </p:txBody>
      </p:sp>
    </p:spTree>
    <p:extLst>
      <p:ext uri="{BB962C8B-B14F-4D97-AF65-F5344CB8AC3E}">
        <p14:creationId xmlns:p14="http://schemas.microsoft.com/office/powerpoint/2010/main" val="260340462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926197-63CD-BCF1-386D-80EE6FA665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872B95-7D44-A08A-69C1-FDA82BA882A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FC47E6C-66DF-9E8E-F192-FFB957213C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CA388A-7955-48C0-A056-B945C79829B8}"/>
              </a:ext>
            </a:extLst>
          </p:cNvPr>
          <p:cNvSpPr>
            <a:spLocks noGrp="1"/>
          </p:cNvSpPr>
          <p:nvPr>
            <p:ph type="sldNum" sz="quarter" idx="5"/>
          </p:nvPr>
        </p:nvSpPr>
        <p:spPr/>
        <p:txBody>
          <a:bodyPr/>
          <a:lstStyle/>
          <a:p>
            <a:fld id="{D3CB639B-CC03-4920-A60D-3E4C72B47D60}" type="slidenum">
              <a:rPr lang="es-ES" smtClean="0"/>
              <a:pPr/>
              <a:t>45</a:t>
            </a:fld>
            <a:endParaRPr lang="es-ES"/>
          </a:p>
        </p:txBody>
      </p:sp>
    </p:spTree>
    <p:extLst>
      <p:ext uri="{BB962C8B-B14F-4D97-AF65-F5344CB8AC3E}">
        <p14:creationId xmlns:p14="http://schemas.microsoft.com/office/powerpoint/2010/main" val="371473652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E80FC-8D80-262D-DD79-FA20AF23E4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D3615B-6D41-D708-F94A-4A4BC9E0309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0FD09B4-3C15-F7CD-586E-66D9CED909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F88770-F833-0A38-CBBC-3D64C4D43596}"/>
              </a:ext>
            </a:extLst>
          </p:cNvPr>
          <p:cNvSpPr>
            <a:spLocks noGrp="1"/>
          </p:cNvSpPr>
          <p:nvPr>
            <p:ph type="sldNum" sz="quarter" idx="5"/>
          </p:nvPr>
        </p:nvSpPr>
        <p:spPr/>
        <p:txBody>
          <a:bodyPr/>
          <a:lstStyle/>
          <a:p>
            <a:fld id="{D3CB639B-CC03-4920-A60D-3E4C72B47D60}" type="slidenum">
              <a:rPr lang="es-ES" smtClean="0"/>
              <a:pPr/>
              <a:t>46</a:t>
            </a:fld>
            <a:endParaRPr lang="es-ES"/>
          </a:p>
        </p:txBody>
      </p:sp>
    </p:spTree>
    <p:extLst>
      <p:ext uri="{BB962C8B-B14F-4D97-AF65-F5344CB8AC3E}">
        <p14:creationId xmlns:p14="http://schemas.microsoft.com/office/powerpoint/2010/main" val="164687537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DE277-063C-4FDC-0BE2-3111370A4F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C33650-6F6D-4FD7-725F-11F6DD9D68E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5B2555A-82C8-C6E3-E661-CC6F8F7098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FB3EB5-5ABF-075A-9D56-26E76988EAB3}"/>
              </a:ext>
            </a:extLst>
          </p:cNvPr>
          <p:cNvSpPr>
            <a:spLocks noGrp="1"/>
          </p:cNvSpPr>
          <p:nvPr>
            <p:ph type="sldNum" sz="quarter" idx="5"/>
          </p:nvPr>
        </p:nvSpPr>
        <p:spPr/>
        <p:txBody>
          <a:bodyPr/>
          <a:lstStyle/>
          <a:p>
            <a:fld id="{D3CB639B-CC03-4920-A60D-3E4C72B47D60}" type="slidenum">
              <a:rPr lang="es-ES" smtClean="0"/>
              <a:pPr/>
              <a:t>47</a:t>
            </a:fld>
            <a:endParaRPr lang="es-ES"/>
          </a:p>
        </p:txBody>
      </p:sp>
    </p:spTree>
    <p:extLst>
      <p:ext uri="{BB962C8B-B14F-4D97-AF65-F5344CB8AC3E}">
        <p14:creationId xmlns:p14="http://schemas.microsoft.com/office/powerpoint/2010/main" val="115894729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0E483-CB8E-85B5-9035-F9510A34DA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040759-D23C-97AC-789C-6B4F60C9A3C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E0FC74F-6EC1-5D52-3283-039BABCE75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6607B7-4498-A01C-F94B-5AC96C829D32}"/>
              </a:ext>
            </a:extLst>
          </p:cNvPr>
          <p:cNvSpPr>
            <a:spLocks noGrp="1"/>
          </p:cNvSpPr>
          <p:nvPr>
            <p:ph type="sldNum" sz="quarter" idx="5"/>
          </p:nvPr>
        </p:nvSpPr>
        <p:spPr/>
        <p:txBody>
          <a:bodyPr/>
          <a:lstStyle/>
          <a:p>
            <a:fld id="{D3CB639B-CC03-4920-A60D-3E4C72B47D60}" type="slidenum">
              <a:rPr lang="es-ES" smtClean="0"/>
              <a:pPr/>
              <a:t>48</a:t>
            </a:fld>
            <a:endParaRPr lang="es-ES"/>
          </a:p>
        </p:txBody>
      </p:sp>
    </p:spTree>
    <p:extLst>
      <p:ext uri="{BB962C8B-B14F-4D97-AF65-F5344CB8AC3E}">
        <p14:creationId xmlns:p14="http://schemas.microsoft.com/office/powerpoint/2010/main" val="337268679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8525EF-1019-BAA0-5FFB-FB218A400E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5ED162-F2F1-FAA9-61EE-D2177905294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B98667A-9925-4810-AC80-C25CC5B342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D60CF6-02B6-95FB-EC21-45CC4F00EDB7}"/>
              </a:ext>
            </a:extLst>
          </p:cNvPr>
          <p:cNvSpPr>
            <a:spLocks noGrp="1"/>
          </p:cNvSpPr>
          <p:nvPr>
            <p:ph type="sldNum" sz="quarter" idx="5"/>
          </p:nvPr>
        </p:nvSpPr>
        <p:spPr/>
        <p:txBody>
          <a:bodyPr/>
          <a:lstStyle/>
          <a:p>
            <a:fld id="{D3CB639B-CC03-4920-A60D-3E4C72B47D60}" type="slidenum">
              <a:rPr lang="es-ES" smtClean="0"/>
              <a:pPr/>
              <a:t>49</a:t>
            </a:fld>
            <a:endParaRPr lang="es-ES"/>
          </a:p>
        </p:txBody>
      </p:sp>
    </p:spTree>
    <p:extLst>
      <p:ext uri="{BB962C8B-B14F-4D97-AF65-F5344CB8AC3E}">
        <p14:creationId xmlns:p14="http://schemas.microsoft.com/office/powerpoint/2010/main" val="393965434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1D318-B6F1-4428-55FF-48E1097C12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17FC5D-E7C5-4546-CEA2-3E85931E6C6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36B1ED4-62DB-0CDD-071E-C1944B7F07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C16C53-1541-1F9F-E4F8-C8ECEA161074}"/>
              </a:ext>
            </a:extLst>
          </p:cNvPr>
          <p:cNvSpPr>
            <a:spLocks noGrp="1"/>
          </p:cNvSpPr>
          <p:nvPr>
            <p:ph type="sldNum" sz="quarter" idx="5"/>
          </p:nvPr>
        </p:nvSpPr>
        <p:spPr/>
        <p:txBody>
          <a:bodyPr/>
          <a:lstStyle/>
          <a:p>
            <a:fld id="{D3CB639B-CC03-4920-A60D-3E4C72B47D60}" type="slidenum">
              <a:rPr lang="es-ES" smtClean="0"/>
              <a:pPr/>
              <a:t>50</a:t>
            </a:fld>
            <a:endParaRPr lang="es-ES"/>
          </a:p>
        </p:txBody>
      </p:sp>
    </p:spTree>
    <p:extLst>
      <p:ext uri="{BB962C8B-B14F-4D97-AF65-F5344CB8AC3E}">
        <p14:creationId xmlns:p14="http://schemas.microsoft.com/office/powerpoint/2010/main" val="338892591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91457-B376-F8F0-B17B-4EC4D44978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20B178-DF25-13F7-A8F1-A0F52087507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E4F896B-1500-DFC2-8E21-8105B144EF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2604A4-FE62-CF96-4948-9E72B411A708}"/>
              </a:ext>
            </a:extLst>
          </p:cNvPr>
          <p:cNvSpPr>
            <a:spLocks noGrp="1"/>
          </p:cNvSpPr>
          <p:nvPr>
            <p:ph type="sldNum" sz="quarter" idx="5"/>
          </p:nvPr>
        </p:nvSpPr>
        <p:spPr/>
        <p:txBody>
          <a:bodyPr/>
          <a:lstStyle/>
          <a:p>
            <a:fld id="{D3CB639B-CC03-4920-A60D-3E4C72B47D60}" type="slidenum">
              <a:rPr lang="es-ES" smtClean="0"/>
              <a:pPr/>
              <a:t>51</a:t>
            </a:fld>
            <a:endParaRPr lang="es-ES"/>
          </a:p>
        </p:txBody>
      </p:sp>
    </p:spTree>
    <p:extLst>
      <p:ext uri="{BB962C8B-B14F-4D97-AF65-F5344CB8AC3E}">
        <p14:creationId xmlns:p14="http://schemas.microsoft.com/office/powerpoint/2010/main" val="1413204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C0B8E8-AD31-8BBB-0DAA-06528E6498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D33269-A6FB-3BD3-3B1B-149A8EFE366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65EFDEC-BD79-8891-62B5-5A4A390C7D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877A98-E172-C550-37A8-49748B1D26F6}"/>
              </a:ext>
            </a:extLst>
          </p:cNvPr>
          <p:cNvSpPr>
            <a:spLocks noGrp="1"/>
          </p:cNvSpPr>
          <p:nvPr>
            <p:ph type="sldNum" sz="quarter" idx="5"/>
          </p:nvPr>
        </p:nvSpPr>
        <p:spPr/>
        <p:txBody>
          <a:bodyPr/>
          <a:lstStyle/>
          <a:p>
            <a:fld id="{D3CB639B-CC03-4920-A60D-3E4C72B47D60}" type="slidenum">
              <a:rPr lang="es-ES" smtClean="0"/>
              <a:pPr/>
              <a:t>7</a:t>
            </a:fld>
            <a:endParaRPr lang="es-ES"/>
          </a:p>
        </p:txBody>
      </p:sp>
    </p:spTree>
    <p:extLst>
      <p:ext uri="{BB962C8B-B14F-4D97-AF65-F5344CB8AC3E}">
        <p14:creationId xmlns:p14="http://schemas.microsoft.com/office/powerpoint/2010/main" val="193536566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F268A-BFA2-54B8-FDF6-5554129391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7204B0-32D4-5751-54A6-F03F0B98363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8B63FC4-395C-2F2F-F32D-5860B84C63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07323C-2B1E-9900-0CAC-795B53C63385}"/>
              </a:ext>
            </a:extLst>
          </p:cNvPr>
          <p:cNvSpPr>
            <a:spLocks noGrp="1"/>
          </p:cNvSpPr>
          <p:nvPr>
            <p:ph type="sldNum" sz="quarter" idx="5"/>
          </p:nvPr>
        </p:nvSpPr>
        <p:spPr/>
        <p:txBody>
          <a:bodyPr/>
          <a:lstStyle/>
          <a:p>
            <a:fld id="{D3CB639B-CC03-4920-A60D-3E4C72B47D60}" type="slidenum">
              <a:rPr lang="es-ES" smtClean="0"/>
              <a:pPr/>
              <a:t>52</a:t>
            </a:fld>
            <a:endParaRPr lang="es-ES"/>
          </a:p>
        </p:txBody>
      </p:sp>
    </p:spTree>
    <p:extLst>
      <p:ext uri="{BB962C8B-B14F-4D97-AF65-F5344CB8AC3E}">
        <p14:creationId xmlns:p14="http://schemas.microsoft.com/office/powerpoint/2010/main" val="199521781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BA3D26-44BA-F2FF-1C34-4490548606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085768-1699-E950-9356-33D141D351C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6F9D181-3C4A-7127-5A05-66C5366DC0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5C4ED2-A73B-2A54-1D53-D89D21D93607}"/>
              </a:ext>
            </a:extLst>
          </p:cNvPr>
          <p:cNvSpPr>
            <a:spLocks noGrp="1"/>
          </p:cNvSpPr>
          <p:nvPr>
            <p:ph type="sldNum" sz="quarter" idx="5"/>
          </p:nvPr>
        </p:nvSpPr>
        <p:spPr/>
        <p:txBody>
          <a:bodyPr/>
          <a:lstStyle/>
          <a:p>
            <a:fld id="{D3CB639B-CC03-4920-A60D-3E4C72B47D60}" type="slidenum">
              <a:rPr lang="es-ES" smtClean="0"/>
              <a:pPr/>
              <a:t>53</a:t>
            </a:fld>
            <a:endParaRPr lang="es-ES"/>
          </a:p>
        </p:txBody>
      </p:sp>
    </p:spTree>
    <p:extLst>
      <p:ext uri="{BB962C8B-B14F-4D97-AF65-F5344CB8AC3E}">
        <p14:creationId xmlns:p14="http://schemas.microsoft.com/office/powerpoint/2010/main" val="155893819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82617-A16E-9E85-1534-B5D3B6298F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2104B8-B303-A03A-461C-0C89DE3A5E6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DDE16CA-8670-0CFA-E112-B7007862B0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97B159-4FC6-6404-6D69-F5F267328023}"/>
              </a:ext>
            </a:extLst>
          </p:cNvPr>
          <p:cNvSpPr>
            <a:spLocks noGrp="1"/>
          </p:cNvSpPr>
          <p:nvPr>
            <p:ph type="sldNum" sz="quarter" idx="5"/>
          </p:nvPr>
        </p:nvSpPr>
        <p:spPr/>
        <p:txBody>
          <a:bodyPr/>
          <a:lstStyle/>
          <a:p>
            <a:fld id="{D3CB639B-CC03-4920-A60D-3E4C72B47D60}" type="slidenum">
              <a:rPr lang="es-ES" smtClean="0"/>
              <a:pPr/>
              <a:t>54</a:t>
            </a:fld>
            <a:endParaRPr lang="es-ES"/>
          </a:p>
        </p:txBody>
      </p:sp>
    </p:spTree>
    <p:extLst>
      <p:ext uri="{BB962C8B-B14F-4D97-AF65-F5344CB8AC3E}">
        <p14:creationId xmlns:p14="http://schemas.microsoft.com/office/powerpoint/2010/main" val="177851263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3D8D4-2E23-D766-55A9-28078F7C44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D48EEA-2E27-C868-9B5B-1FB8D8EA493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CE4E3BD-D37D-C615-B1F9-92991D8C90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C09036-68C4-195E-664A-041C7365AF82}"/>
              </a:ext>
            </a:extLst>
          </p:cNvPr>
          <p:cNvSpPr>
            <a:spLocks noGrp="1"/>
          </p:cNvSpPr>
          <p:nvPr>
            <p:ph type="sldNum" sz="quarter" idx="5"/>
          </p:nvPr>
        </p:nvSpPr>
        <p:spPr/>
        <p:txBody>
          <a:bodyPr/>
          <a:lstStyle/>
          <a:p>
            <a:fld id="{D3CB639B-CC03-4920-A60D-3E4C72B47D60}" type="slidenum">
              <a:rPr lang="es-ES" smtClean="0"/>
              <a:pPr/>
              <a:t>55</a:t>
            </a:fld>
            <a:endParaRPr lang="es-ES"/>
          </a:p>
        </p:txBody>
      </p:sp>
    </p:spTree>
    <p:extLst>
      <p:ext uri="{BB962C8B-B14F-4D97-AF65-F5344CB8AC3E}">
        <p14:creationId xmlns:p14="http://schemas.microsoft.com/office/powerpoint/2010/main" val="304917143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8A16B-2D53-5642-5B84-44D3DBD7A4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E33119-68FB-FB3F-BCF3-F01787EDB5F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3C4D695-A68E-4855-612C-A39A76EFBB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C3C20B-82B3-C99A-06A2-76950BFF7F23}"/>
              </a:ext>
            </a:extLst>
          </p:cNvPr>
          <p:cNvSpPr>
            <a:spLocks noGrp="1"/>
          </p:cNvSpPr>
          <p:nvPr>
            <p:ph type="sldNum" sz="quarter" idx="5"/>
          </p:nvPr>
        </p:nvSpPr>
        <p:spPr/>
        <p:txBody>
          <a:bodyPr/>
          <a:lstStyle/>
          <a:p>
            <a:fld id="{D3CB639B-CC03-4920-A60D-3E4C72B47D60}" type="slidenum">
              <a:rPr lang="es-ES" smtClean="0"/>
              <a:pPr/>
              <a:t>56</a:t>
            </a:fld>
            <a:endParaRPr lang="es-ES"/>
          </a:p>
        </p:txBody>
      </p:sp>
    </p:spTree>
    <p:extLst>
      <p:ext uri="{BB962C8B-B14F-4D97-AF65-F5344CB8AC3E}">
        <p14:creationId xmlns:p14="http://schemas.microsoft.com/office/powerpoint/2010/main" val="138823755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447D0-3960-40F4-F921-AD536BC702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A9AFFA-E6E9-BABC-F6B9-991EF70B296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AA20567-302A-AEB6-95B9-FFA7D68235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1E83A4-726E-9084-4007-A2CC447B3B1B}"/>
              </a:ext>
            </a:extLst>
          </p:cNvPr>
          <p:cNvSpPr>
            <a:spLocks noGrp="1"/>
          </p:cNvSpPr>
          <p:nvPr>
            <p:ph type="sldNum" sz="quarter" idx="5"/>
          </p:nvPr>
        </p:nvSpPr>
        <p:spPr/>
        <p:txBody>
          <a:bodyPr/>
          <a:lstStyle/>
          <a:p>
            <a:fld id="{D3CB639B-CC03-4920-A60D-3E4C72B47D60}" type="slidenum">
              <a:rPr lang="es-ES" smtClean="0"/>
              <a:pPr/>
              <a:t>57</a:t>
            </a:fld>
            <a:endParaRPr lang="es-ES"/>
          </a:p>
        </p:txBody>
      </p:sp>
    </p:spTree>
    <p:extLst>
      <p:ext uri="{BB962C8B-B14F-4D97-AF65-F5344CB8AC3E}">
        <p14:creationId xmlns:p14="http://schemas.microsoft.com/office/powerpoint/2010/main" val="338096484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3C645-2B11-08E5-5C54-26D2870134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63A57-F30A-C03F-DE36-A0207D7B58D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214A93E-FF16-7FC0-A6BA-AEDC425AE7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897188-896E-F978-AE65-DA92342EF4EB}"/>
              </a:ext>
            </a:extLst>
          </p:cNvPr>
          <p:cNvSpPr>
            <a:spLocks noGrp="1"/>
          </p:cNvSpPr>
          <p:nvPr>
            <p:ph type="sldNum" sz="quarter" idx="5"/>
          </p:nvPr>
        </p:nvSpPr>
        <p:spPr/>
        <p:txBody>
          <a:bodyPr/>
          <a:lstStyle/>
          <a:p>
            <a:fld id="{D3CB639B-CC03-4920-A60D-3E4C72B47D60}" type="slidenum">
              <a:rPr lang="es-ES" smtClean="0"/>
              <a:pPr/>
              <a:t>58</a:t>
            </a:fld>
            <a:endParaRPr lang="es-ES"/>
          </a:p>
        </p:txBody>
      </p:sp>
    </p:spTree>
    <p:extLst>
      <p:ext uri="{BB962C8B-B14F-4D97-AF65-F5344CB8AC3E}">
        <p14:creationId xmlns:p14="http://schemas.microsoft.com/office/powerpoint/2010/main" val="121360883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39023-E5CB-5B50-CDAB-F71AE517E8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D7A426-6338-263F-93AD-1E30C41E0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C6DBD13-0A50-DAF7-67F1-CEDB1D0B8A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23868B-B793-9895-F350-805FBE6310C5}"/>
              </a:ext>
            </a:extLst>
          </p:cNvPr>
          <p:cNvSpPr>
            <a:spLocks noGrp="1"/>
          </p:cNvSpPr>
          <p:nvPr>
            <p:ph type="sldNum" sz="quarter" idx="5"/>
          </p:nvPr>
        </p:nvSpPr>
        <p:spPr/>
        <p:txBody>
          <a:bodyPr/>
          <a:lstStyle/>
          <a:p>
            <a:fld id="{D3CB639B-CC03-4920-A60D-3E4C72B47D60}" type="slidenum">
              <a:rPr lang="es-ES" smtClean="0"/>
              <a:pPr/>
              <a:t>59</a:t>
            </a:fld>
            <a:endParaRPr lang="es-ES"/>
          </a:p>
        </p:txBody>
      </p:sp>
    </p:spTree>
    <p:extLst>
      <p:ext uri="{BB962C8B-B14F-4D97-AF65-F5344CB8AC3E}">
        <p14:creationId xmlns:p14="http://schemas.microsoft.com/office/powerpoint/2010/main" val="239661460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A9562F-F5A6-76E4-F491-53B6D5DE24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0CAEF7-B13B-DA90-ABEB-FD4AD65DBA0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B5A98B4-62E9-7801-0AB8-19DCA48765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BBF999-910A-21F6-7930-4B5F234FF18E}"/>
              </a:ext>
            </a:extLst>
          </p:cNvPr>
          <p:cNvSpPr>
            <a:spLocks noGrp="1"/>
          </p:cNvSpPr>
          <p:nvPr>
            <p:ph type="sldNum" sz="quarter" idx="5"/>
          </p:nvPr>
        </p:nvSpPr>
        <p:spPr/>
        <p:txBody>
          <a:bodyPr/>
          <a:lstStyle/>
          <a:p>
            <a:fld id="{D3CB639B-CC03-4920-A60D-3E4C72B47D60}" type="slidenum">
              <a:rPr lang="es-ES" smtClean="0"/>
              <a:pPr/>
              <a:t>60</a:t>
            </a:fld>
            <a:endParaRPr lang="es-ES"/>
          </a:p>
        </p:txBody>
      </p:sp>
    </p:spTree>
    <p:extLst>
      <p:ext uri="{BB962C8B-B14F-4D97-AF65-F5344CB8AC3E}">
        <p14:creationId xmlns:p14="http://schemas.microsoft.com/office/powerpoint/2010/main" val="215470709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AE03E-42F3-7AA9-FD61-5BDDED9A9D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A48B4C-16E2-C984-8147-1086949EDF7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E60026-BD84-51EB-8761-A3721C8DBA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4A7162-D826-83E9-8790-CF10D9738FD7}"/>
              </a:ext>
            </a:extLst>
          </p:cNvPr>
          <p:cNvSpPr>
            <a:spLocks noGrp="1"/>
          </p:cNvSpPr>
          <p:nvPr>
            <p:ph type="sldNum" sz="quarter" idx="5"/>
          </p:nvPr>
        </p:nvSpPr>
        <p:spPr/>
        <p:txBody>
          <a:bodyPr/>
          <a:lstStyle/>
          <a:p>
            <a:fld id="{D3CB639B-CC03-4920-A60D-3E4C72B47D60}" type="slidenum">
              <a:rPr lang="es-ES" smtClean="0"/>
              <a:pPr/>
              <a:t>61</a:t>
            </a:fld>
            <a:endParaRPr lang="es-ES"/>
          </a:p>
        </p:txBody>
      </p:sp>
    </p:spTree>
    <p:extLst>
      <p:ext uri="{BB962C8B-B14F-4D97-AF65-F5344CB8AC3E}">
        <p14:creationId xmlns:p14="http://schemas.microsoft.com/office/powerpoint/2010/main" val="1236681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29B87-62B9-A892-F442-270D6641F7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1D2729-8D62-4581-186C-5C44D97B4A0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D778791-464F-DBE7-C362-AC23C638CF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395EF6-D75F-CE35-4172-FC125B4434E3}"/>
              </a:ext>
            </a:extLst>
          </p:cNvPr>
          <p:cNvSpPr>
            <a:spLocks noGrp="1"/>
          </p:cNvSpPr>
          <p:nvPr>
            <p:ph type="sldNum" sz="quarter" idx="5"/>
          </p:nvPr>
        </p:nvSpPr>
        <p:spPr/>
        <p:txBody>
          <a:bodyPr/>
          <a:lstStyle/>
          <a:p>
            <a:fld id="{D3CB639B-CC03-4920-A60D-3E4C72B47D60}" type="slidenum">
              <a:rPr lang="es-ES" smtClean="0"/>
              <a:pPr/>
              <a:t>8</a:t>
            </a:fld>
            <a:endParaRPr lang="es-ES"/>
          </a:p>
        </p:txBody>
      </p:sp>
    </p:spTree>
    <p:extLst>
      <p:ext uri="{BB962C8B-B14F-4D97-AF65-F5344CB8AC3E}">
        <p14:creationId xmlns:p14="http://schemas.microsoft.com/office/powerpoint/2010/main" val="234265003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34ED4-E188-0091-91B5-2C2E893628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4E616C-CC69-F5BB-C443-7AE4E74D84E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31FE85A-5B44-9A7E-AFF3-45706FD3BD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E0D5FD-CF01-586C-5F06-4C6EDDD911C8}"/>
              </a:ext>
            </a:extLst>
          </p:cNvPr>
          <p:cNvSpPr>
            <a:spLocks noGrp="1"/>
          </p:cNvSpPr>
          <p:nvPr>
            <p:ph type="sldNum" sz="quarter" idx="5"/>
          </p:nvPr>
        </p:nvSpPr>
        <p:spPr/>
        <p:txBody>
          <a:bodyPr/>
          <a:lstStyle/>
          <a:p>
            <a:fld id="{D3CB639B-CC03-4920-A60D-3E4C72B47D60}" type="slidenum">
              <a:rPr lang="es-ES" smtClean="0"/>
              <a:pPr/>
              <a:t>62</a:t>
            </a:fld>
            <a:endParaRPr lang="es-ES"/>
          </a:p>
        </p:txBody>
      </p:sp>
    </p:spTree>
    <p:extLst>
      <p:ext uri="{BB962C8B-B14F-4D97-AF65-F5344CB8AC3E}">
        <p14:creationId xmlns:p14="http://schemas.microsoft.com/office/powerpoint/2010/main" val="273770771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DFFD2-9719-D738-3138-00ED6EE756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26DF19-1402-9A48-4CA2-7EAA874A69F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54B3871-8C1F-783A-C3DE-814C8B3F7B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46F80C-F09F-8F71-6851-E260BA6B72EB}"/>
              </a:ext>
            </a:extLst>
          </p:cNvPr>
          <p:cNvSpPr>
            <a:spLocks noGrp="1"/>
          </p:cNvSpPr>
          <p:nvPr>
            <p:ph type="sldNum" sz="quarter" idx="5"/>
          </p:nvPr>
        </p:nvSpPr>
        <p:spPr/>
        <p:txBody>
          <a:bodyPr/>
          <a:lstStyle/>
          <a:p>
            <a:fld id="{D3CB639B-CC03-4920-A60D-3E4C72B47D60}" type="slidenum">
              <a:rPr lang="es-ES" smtClean="0"/>
              <a:pPr/>
              <a:t>63</a:t>
            </a:fld>
            <a:endParaRPr lang="es-ES"/>
          </a:p>
        </p:txBody>
      </p:sp>
    </p:spTree>
    <p:extLst>
      <p:ext uri="{BB962C8B-B14F-4D97-AF65-F5344CB8AC3E}">
        <p14:creationId xmlns:p14="http://schemas.microsoft.com/office/powerpoint/2010/main" val="38970062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CDB58-53C3-CB61-EC88-E78FFC1E33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84B86D-5903-442B-79CF-CF623CF9E62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6941E22-0B22-645B-D999-0C63D3D22E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2CDD2D-03F7-EBE9-C634-52C1D6D8C354}"/>
              </a:ext>
            </a:extLst>
          </p:cNvPr>
          <p:cNvSpPr>
            <a:spLocks noGrp="1"/>
          </p:cNvSpPr>
          <p:nvPr>
            <p:ph type="sldNum" sz="quarter" idx="5"/>
          </p:nvPr>
        </p:nvSpPr>
        <p:spPr/>
        <p:txBody>
          <a:bodyPr/>
          <a:lstStyle/>
          <a:p>
            <a:fld id="{D3CB639B-CC03-4920-A60D-3E4C72B47D60}" type="slidenum">
              <a:rPr lang="es-ES" smtClean="0"/>
              <a:pPr/>
              <a:t>64</a:t>
            </a:fld>
            <a:endParaRPr lang="es-ES"/>
          </a:p>
        </p:txBody>
      </p:sp>
    </p:spTree>
    <p:extLst>
      <p:ext uri="{BB962C8B-B14F-4D97-AF65-F5344CB8AC3E}">
        <p14:creationId xmlns:p14="http://schemas.microsoft.com/office/powerpoint/2010/main" val="344658412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F4535-628B-63B1-C6A3-1266E22089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337F3A-B86C-9585-3588-99C29A21BF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62A33B9-6BA1-C771-E772-A0559D8AEE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E42C3A-F15D-82CD-84A0-25B5FE587164}"/>
              </a:ext>
            </a:extLst>
          </p:cNvPr>
          <p:cNvSpPr>
            <a:spLocks noGrp="1"/>
          </p:cNvSpPr>
          <p:nvPr>
            <p:ph type="sldNum" sz="quarter" idx="5"/>
          </p:nvPr>
        </p:nvSpPr>
        <p:spPr/>
        <p:txBody>
          <a:bodyPr/>
          <a:lstStyle/>
          <a:p>
            <a:fld id="{D3CB639B-CC03-4920-A60D-3E4C72B47D60}" type="slidenum">
              <a:rPr lang="es-ES" smtClean="0"/>
              <a:pPr/>
              <a:t>65</a:t>
            </a:fld>
            <a:endParaRPr lang="es-ES"/>
          </a:p>
        </p:txBody>
      </p:sp>
    </p:spTree>
    <p:extLst>
      <p:ext uri="{BB962C8B-B14F-4D97-AF65-F5344CB8AC3E}">
        <p14:creationId xmlns:p14="http://schemas.microsoft.com/office/powerpoint/2010/main" val="198049812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2A8EF-E375-A530-288B-7A7C620155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0CA509-9570-E41A-5E81-8F92B1CF1C5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5BB0ACB-F924-F1AE-E8D9-A97AA10405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82CA7C-4FC3-8F77-52FF-AB297056430C}"/>
              </a:ext>
            </a:extLst>
          </p:cNvPr>
          <p:cNvSpPr>
            <a:spLocks noGrp="1"/>
          </p:cNvSpPr>
          <p:nvPr>
            <p:ph type="sldNum" sz="quarter" idx="5"/>
          </p:nvPr>
        </p:nvSpPr>
        <p:spPr/>
        <p:txBody>
          <a:bodyPr/>
          <a:lstStyle/>
          <a:p>
            <a:fld id="{D3CB639B-CC03-4920-A60D-3E4C72B47D60}" type="slidenum">
              <a:rPr lang="es-ES" smtClean="0"/>
              <a:pPr/>
              <a:t>66</a:t>
            </a:fld>
            <a:endParaRPr lang="es-ES"/>
          </a:p>
        </p:txBody>
      </p:sp>
    </p:spTree>
    <p:extLst>
      <p:ext uri="{BB962C8B-B14F-4D97-AF65-F5344CB8AC3E}">
        <p14:creationId xmlns:p14="http://schemas.microsoft.com/office/powerpoint/2010/main" val="244828674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F7047-269C-32DB-95A7-D60356C9F3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C2AB54-307A-8AC5-B615-70F87BF5BDA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546A326-AA38-4F0C-95E9-2124092A5C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6E356E-C8AE-6D56-6FC9-74D855BE3B4C}"/>
              </a:ext>
            </a:extLst>
          </p:cNvPr>
          <p:cNvSpPr>
            <a:spLocks noGrp="1"/>
          </p:cNvSpPr>
          <p:nvPr>
            <p:ph type="sldNum" sz="quarter" idx="5"/>
          </p:nvPr>
        </p:nvSpPr>
        <p:spPr/>
        <p:txBody>
          <a:bodyPr/>
          <a:lstStyle/>
          <a:p>
            <a:fld id="{D3CB639B-CC03-4920-A60D-3E4C72B47D60}" type="slidenum">
              <a:rPr lang="es-ES" smtClean="0"/>
              <a:pPr/>
              <a:t>67</a:t>
            </a:fld>
            <a:endParaRPr lang="es-ES"/>
          </a:p>
        </p:txBody>
      </p:sp>
    </p:spTree>
    <p:extLst>
      <p:ext uri="{BB962C8B-B14F-4D97-AF65-F5344CB8AC3E}">
        <p14:creationId xmlns:p14="http://schemas.microsoft.com/office/powerpoint/2010/main" val="324615175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0BCE3-9611-D898-E58C-E86053FBC8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E2914D-0BC3-BD6D-38F9-C8DBB73D1BF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76F29CA-3DF9-A9C7-A8F3-2E1B155FC3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E5D421-0157-9105-E951-E497DBAB2ACB}"/>
              </a:ext>
            </a:extLst>
          </p:cNvPr>
          <p:cNvSpPr>
            <a:spLocks noGrp="1"/>
          </p:cNvSpPr>
          <p:nvPr>
            <p:ph type="sldNum" sz="quarter" idx="5"/>
          </p:nvPr>
        </p:nvSpPr>
        <p:spPr/>
        <p:txBody>
          <a:bodyPr/>
          <a:lstStyle/>
          <a:p>
            <a:fld id="{D3CB639B-CC03-4920-A60D-3E4C72B47D60}" type="slidenum">
              <a:rPr lang="es-ES" smtClean="0"/>
              <a:pPr/>
              <a:t>68</a:t>
            </a:fld>
            <a:endParaRPr lang="es-ES"/>
          </a:p>
        </p:txBody>
      </p:sp>
    </p:spTree>
    <p:extLst>
      <p:ext uri="{BB962C8B-B14F-4D97-AF65-F5344CB8AC3E}">
        <p14:creationId xmlns:p14="http://schemas.microsoft.com/office/powerpoint/2010/main" val="143014019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ACDDF1-D68C-0A34-65A9-81197475FB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E1F362-2614-81EA-1E87-84255DF878D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9224BA4-B7A1-0764-5CDA-7725FFF635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71E5BF-F71C-43A2-99DB-004846D67DBE}"/>
              </a:ext>
            </a:extLst>
          </p:cNvPr>
          <p:cNvSpPr>
            <a:spLocks noGrp="1"/>
          </p:cNvSpPr>
          <p:nvPr>
            <p:ph type="sldNum" sz="quarter" idx="5"/>
          </p:nvPr>
        </p:nvSpPr>
        <p:spPr/>
        <p:txBody>
          <a:bodyPr/>
          <a:lstStyle/>
          <a:p>
            <a:fld id="{D3CB639B-CC03-4920-A60D-3E4C72B47D60}" type="slidenum">
              <a:rPr lang="es-ES" smtClean="0"/>
              <a:pPr/>
              <a:t>69</a:t>
            </a:fld>
            <a:endParaRPr lang="es-ES"/>
          </a:p>
        </p:txBody>
      </p:sp>
    </p:spTree>
    <p:extLst>
      <p:ext uri="{BB962C8B-B14F-4D97-AF65-F5344CB8AC3E}">
        <p14:creationId xmlns:p14="http://schemas.microsoft.com/office/powerpoint/2010/main" val="250129597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70980-D3CD-B01D-B1AD-23F0D94ECD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42BC0-4701-91C1-0CFA-2B0B18FEED8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5A160F3-8EA3-4D66-D5E7-9920893462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024A2F-2BD4-FF9D-09EF-D43D7D04FBEF}"/>
              </a:ext>
            </a:extLst>
          </p:cNvPr>
          <p:cNvSpPr>
            <a:spLocks noGrp="1"/>
          </p:cNvSpPr>
          <p:nvPr>
            <p:ph type="sldNum" sz="quarter" idx="5"/>
          </p:nvPr>
        </p:nvSpPr>
        <p:spPr/>
        <p:txBody>
          <a:bodyPr/>
          <a:lstStyle/>
          <a:p>
            <a:fld id="{D3CB639B-CC03-4920-A60D-3E4C72B47D60}" type="slidenum">
              <a:rPr lang="es-ES" smtClean="0"/>
              <a:pPr/>
              <a:t>70</a:t>
            </a:fld>
            <a:endParaRPr lang="es-ES"/>
          </a:p>
        </p:txBody>
      </p:sp>
    </p:spTree>
    <p:extLst>
      <p:ext uri="{BB962C8B-B14F-4D97-AF65-F5344CB8AC3E}">
        <p14:creationId xmlns:p14="http://schemas.microsoft.com/office/powerpoint/2010/main" val="203258819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648A4-052D-4D32-2FE3-E7205AFD1B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2CCAA8-439B-4800-6820-759E649F8E3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64B62F2-1E79-7303-C6CB-ECF076AD94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2BF56E-81D8-F22C-5E7E-FC0B0606815A}"/>
              </a:ext>
            </a:extLst>
          </p:cNvPr>
          <p:cNvSpPr>
            <a:spLocks noGrp="1"/>
          </p:cNvSpPr>
          <p:nvPr>
            <p:ph type="sldNum" sz="quarter" idx="5"/>
          </p:nvPr>
        </p:nvSpPr>
        <p:spPr/>
        <p:txBody>
          <a:bodyPr/>
          <a:lstStyle/>
          <a:p>
            <a:fld id="{D3CB639B-CC03-4920-A60D-3E4C72B47D60}" type="slidenum">
              <a:rPr lang="es-ES" smtClean="0"/>
              <a:pPr/>
              <a:t>71</a:t>
            </a:fld>
            <a:endParaRPr lang="es-ES"/>
          </a:p>
        </p:txBody>
      </p:sp>
    </p:spTree>
    <p:extLst>
      <p:ext uri="{BB962C8B-B14F-4D97-AF65-F5344CB8AC3E}">
        <p14:creationId xmlns:p14="http://schemas.microsoft.com/office/powerpoint/2010/main" val="3422476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33FE6-C528-F7FC-6914-BCEA7F50FA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66C973-1D91-7C8E-5C2F-94C0612B6AC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15C5EB9-4644-06AE-D4AD-5F7330089A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53E09C-B778-E89F-4F9E-F44E01A5582C}"/>
              </a:ext>
            </a:extLst>
          </p:cNvPr>
          <p:cNvSpPr>
            <a:spLocks noGrp="1"/>
          </p:cNvSpPr>
          <p:nvPr>
            <p:ph type="sldNum" sz="quarter" idx="5"/>
          </p:nvPr>
        </p:nvSpPr>
        <p:spPr/>
        <p:txBody>
          <a:bodyPr/>
          <a:lstStyle/>
          <a:p>
            <a:fld id="{D3CB639B-CC03-4920-A60D-3E4C72B47D60}" type="slidenum">
              <a:rPr lang="es-ES" smtClean="0"/>
              <a:pPr/>
              <a:t>9</a:t>
            </a:fld>
            <a:endParaRPr lang="es-ES"/>
          </a:p>
        </p:txBody>
      </p:sp>
    </p:spTree>
    <p:extLst>
      <p:ext uri="{BB962C8B-B14F-4D97-AF65-F5344CB8AC3E}">
        <p14:creationId xmlns:p14="http://schemas.microsoft.com/office/powerpoint/2010/main" val="38220155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681A1-28EC-60D1-0400-0C46BB8423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79BE7C-8520-7B49-15D7-4928C9C07F3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C8DE2AC-2271-4589-1B1C-658D0232C8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E502DD-09C7-6D72-BE29-7666A2725000}"/>
              </a:ext>
            </a:extLst>
          </p:cNvPr>
          <p:cNvSpPr>
            <a:spLocks noGrp="1"/>
          </p:cNvSpPr>
          <p:nvPr>
            <p:ph type="sldNum" sz="quarter" idx="5"/>
          </p:nvPr>
        </p:nvSpPr>
        <p:spPr/>
        <p:txBody>
          <a:bodyPr/>
          <a:lstStyle/>
          <a:p>
            <a:fld id="{D3CB639B-CC03-4920-A60D-3E4C72B47D60}" type="slidenum">
              <a:rPr lang="es-ES" smtClean="0"/>
              <a:pPr/>
              <a:t>72</a:t>
            </a:fld>
            <a:endParaRPr lang="es-ES"/>
          </a:p>
        </p:txBody>
      </p:sp>
    </p:spTree>
    <p:extLst>
      <p:ext uri="{BB962C8B-B14F-4D97-AF65-F5344CB8AC3E}">
        <p14:creationId xmlns:p14="http://schemas.microsoft.com/office/powerpoint/2010/main" val="51460344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B95C7-4B30-C616-C423-86A82B680B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720F74-C3AB-4961-5D9D-E0A2D222450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EF4B316-B4CD-9911-66BB-F968ADD93C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4EFFEC-6EB3-7F9A-4D90-8639123E06BC}"/>
              </a:ext>
            </a:extLst>
          </p:cNvPr>
          <p:cNvSpPr>
            <a:spLocks noGrp="1"/>
          </p:cNvSpPr>
          <p:nvPr>
            <p:ph type="sldNum" sz="quarter" idx="5"/>
          </p:nvPr>
        </p:nvSpPr>
        <p:spPr/>
        <p:txBody>
          <a:bodyPr/>
          <a:lstStyle/>
          <a:p>
            <a:fld id="{D3CB639B-CC03-4920-A60D-3E4C72B47D60}" type="slidenum">
              <a:rPr lang="es-ES" smtClean="0"/>
              <a:pPr/>
              <a:t>73</a:t>
            </a:fld>
            <a:endParaRPr lang="es-ES"/>
          </a:p>
        </p:txBody>
      </p:sp>
    </p:spTree>
    <p:extLst>
      <p:ext uri="{BB962C8B-B14F-4D97-AF65-F5344CB8AC3E}">
        <p14:creationId xmlns:p14="http://schemas.microsoft.com/office/powerpoint/2010/main" val="2851691740"/>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75A9D-B17E-81BB-4FAC-6953AF1E00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3C1EB6-1056-096A-F56E-AB9F108F6AA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D0AB360-3E80-1664-9542-A800779393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CE9571-992E-901F-719B-B8C87EFD8A21}"/>
              </a:ext>
            </a:extLst>
          </p:cNvPr>
          <p:cNvSpPr>
            <a:spLocks noGrp="1"/>
          </p:cNvSpPr>
          <p:nvPr>
            <p:ph type="sldNum" sz="quarter" idx="5"/>
          </p:nvPr>
        </p:nvSpPr>
        <p:spPr/>
        <p:txBody>
          <a:bodyPr/>
          <a:lstStyle/>
          <a:p>
            <a:fld id="{D3CB639B-CC03-4920-A60D-3E4C72B47D60}" type="slidenum">
              <a:rPr lang="es-ES" smtClean="0"/>
              <a:pPr/>
              <a:t>74</a:t>
            </a:fld>
            <a:endParaRPr lang="es-ES"/>
          </a:p>
        </p:txBody>
      </p:sp>
    </p:spTree>
    <p:extLst>
      <p:ext uri="{BB962C8B-B14F-4D97-AF65-F5344CB8AC3E}">
        <p14:creationId xmlns:p14="http://schemas.microsoft.com/office/powerpoint/2010/main" val="205990780"/>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52ED5-4E30-9D31-C024-D78762B43F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7CCD2B-AEC5-BBC4-93DC-A1D4A43EF85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9488278-294C-F83D-80F0-ED181009A2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8C61D6-7F87-79F3-7583-529D53EF3C65}"/>
              </a:ext>
            </a:extLst>
          </p:cNvPr>
          <p:cNvSpPr>
            <a:spLocks noGrp="1"/>
          </p:cNvSpPr>
          <p:nvPr>
            <p:ph type="sldNum" sz="quarter" idx="5"/>
          </p:nvPr>
        </p:nvSpPr>
        <p:spPr/>
        <p:txBody>
          <a:bodyPr/>
          <a:lstStyle/>
          <a:p>
            <a:fld id="{D3CB639B-CC03-4920-A60D-3E4C72B47D60}" type="slidenum">
              <a:rPr lang="es-ES" smtClean="0"/>
              <a:pPr/>
              <a:t>75</a:t>
            </a:fld>
            <a:endParaRPr lang="es-ES"/>
          </a:p>
        </p:txBody>
      </p:sp>
    </p:spTree>
    <p:extLst>
      <p:ext uri="{BB962C8B-B14F-4D97-AF65-F5344CB8AC3E}">
        <p14:creationId xmlns:p14="http://schemas.microsoft.com/office/powerpoint/2010/main" val="2050054760"/>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B5637-B97F-ACE5-287B-D2089F6281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44BB75-5A14-73D0-DED9-3015CDF037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32E0FF5-A557-3A9A-D840-642CABD468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533E91-1B51-6D93-770D-21C0C1236671}"/>
              </a:ext>
            </a:extLst>
          </p:cNvPr>
          <p:cNvSpPr>
            <a:spLocks noGrp="1"/>
          </p:cNvSpPr>
          <p:nvPr>
            <p:ph type="sldNum" sz="quarter" idx="5"/>
          </p:nvPr>
        </p:nvSpPr>
        <p:spPr/>
        <p:txBody>
          <a:bodyPr/>
          <a:lstStyle/>
          <a:p>
            <a:fld id="{D3CB639B-CC03-4920-A60D-3E4C72B47D60}" type="slidenum">
              <a:rPr lang="es-ES" smtClean="0"/>
              <a:pPr/>
              <a:t>76</a:t>
            </a:fld>
            <a:endParaRPr lang="es-ES"/>
          </a:p>
        </p:txBody>
      </p:sp>
    </p:spTree>
    <p:extLst>
      <p:ext uri="{BB962C8B-B14F-4D97-AF65-F5344CB8AC3E}">
        <p14:creationId xmlns:p14="http://schemas.microsoft.com/office/powerpoint/2010/main" val="3521347691"/>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1BF27-3A25-DA7F-96FD-BD092669D6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C1B8F0-615B-C282-3C73-278B725BA0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A2ED7AC-F3BA-CDFD-CCBF-F0CDF404B8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8DFA96-0930-DF84-79BD-3E7E5A887A73}"/>
              </a:ext>
            </a:extLst>
          </p:cNvPr>
          <p:cNvSpPr>
            <a:spLocks noGrp="1"/>
          </p:cNvSpPr>
          <p:nvPr>
            <p:ph type="sldNum" sz="quarter" idx="5"/>
          </p:nvPr>
        </p:nvSpPr>
        <p:spPr/>
        <p:txBody>
          <a:bodyPr/>
          <a:lstStyle/>
          <a:p>
            <a:fld id="{D3CB639B-CC03-4920-A60D-3E4C72B47D60}" type="slidenum">
              <a:rPr lang="es-ES" smtClean="0"/>
              <a:pPr/>
              <a:t>77</a:t>
            </a:fld>
            <a:endParaRPr lang="es-ES"/>
          </a:p>
        </p:txBody>
      </p:sp>
    </p:spTree>
    <p:extLst>
      <p:ext uri="{BB962C8B-B14F-4D97-AF65-F5344CB8AC3E}">
        <p14:creationId xmlns:p14="http://schemas.microsoft.com/office/powerpoint/2010/main" val="255042275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F5284-B439-42A3-D1B7-99A99F35ED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6BDBB9-121D-B8CF-1948-7DB4E621344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3352799-18B6-3846-F6CD-326697F487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973765-2D1C-B58B-5474-50FB618C5DF1}"/>
              </a:ext>
            </a:extLst>
          </p:cNvPr>
          <p:cNvSpPr>
            <a:spLocks noGrp="1"/>
          </p:cNvSpPr>
          <p:nvPr>
            <p:ph type="sldNum" sz="quarter" idx="5"/>
          </p:nvPr>
        </p:nvSpPr>
        <p:spPr/>
        <p:txBody>
          <a:bodyPr/>
          <a:lstStyle/>
          <a:p>
            <a:fld id="{D3CB639B-CC03-4920-A60D-3E4C72B47D60}" type="slidenum">
              <a:rPr lang="es-ES" smtClean="0"/>
              <a:pPr/>
              <a:t>78</a:t>
            </a:fld>
            <a:endParaRPr lang="es-ES"/>
          </a:p>
        </p:txBody>
      </p:sp>
    </p:spTree>
    <p:extLst>
      <p:ext uri="{BB962C8B-B14F-4D97-AF65-F5344CB8AC3E}">
        <p14:creationId xmlns:p14="http://schemas.microsoft.com/office/powerpoint/2010/main" val="352769020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BB613-611D-31ED-0F4A-2B9F3F043E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22ACAC-3A71-2AF7-79B2-1DA3B0C1992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61F2212-C179-3036-0858-57334F1B64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731360-1A51-5C26-CE63-A226AC6E8FCC}"/>
              </a:ext>
            </a:extLst>
          </p:cNvPr>
          <p:cNvSpPr>
            <a:spLocks noGrp="1"/>
          </p:cNvSpPr>
          <p:nvPr>
            <p:ph type="sldNum" sz="quarter" idx="5"/>
          </p:nvPr>
        </p:nvSpPr>
        <p:spPr/>
        <p:txBody>
          <a:bodyPr/>
          <a:lstStyle/>
          <a:p>
            <a:fld id="{D3CB639B-CC03-4920-A60D-3E4C72B47D60}" type="slidenum">
              <a:rPr lang="es-ES" smtClean="0"/>
              <a:pPr/>
              <a:t>79</a:t>
            </a:fld>
            <a:endParaRPr lang="es-ES"/>
          </a:p>
        </p:txBody>
      </p:sp>
    </p:spTree>
    <p:extLst>
      <p:ext uri="{BB962C8B-B14F-4D97-AF65-F5344CB8AC3E}">
        <p14:creationId xmlns:p14="http://schemas.microsoft.com/office/powerpoint/2010/main" val="136796685"/>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5F80F-9354-CA68-29B1-5FD0EA3380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7FC9F6-68BB-ADB8-6A70-E88537DCC09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E57763F-AE4C-91EA-AD4D-BF1FD01FCD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4CEDC6-32CC-BC02-4FFF-DC8539DEC197}"/>
              </a:ext>
            </a:extLst>
          </p:cNvPr>
          <p:cNvSpPr>
            <a:spLocks noGrp="1"/>
          </p:cNvSpPr>
          <p:nvPr>
            <p:ph type="sldNum" sz="quarter" idx="5"/>
          </p:nvPr>
        </p:nvSpPr>
        <p:spPr/>
        <p:txBody>
          <a:bodyPr/>
          <a:lstStyle/>
          <a:p>
            <a:fld id="{D3CB639B-CC03-4920-A60D-3E4C72B47D60}" type="slidenum">
              <a:rPr lang="es-ES" smtClean="0"/>
              <a:pPr/>
              <a:t>80</a:t>
            </a:fld>
            <a:endParaRPr lang="es-ES"/>
          </a:p>
        </p:txBody>
      </p:sp>
    </p:spTree>
    <p:extLst>
      <p:ext uri="{BB962C8B-B14F-4D97-AF65-F5344CB8AC3E}">
        <p14:creationId xmlns:p14="http://schemas.microsoft.com/office/powerpoint/2010/main" val="3950106868"/>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A22D7-E14D-5AF4-297F-3AA4B992B1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860971-41B2-105D-2B27-9C943E32A5D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D8A8267-CD4E-B197-7E0A-3F3F99DF6E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12C769-4B40-73F0-D5AD-863E7232F58A}"/>
              </a:ext>
            </a:extLst>
          </p:cNvPr>
          <p:cNvSpPr>
            <a:spLocks noGrp="1"/>
          </p:cNvSpPr>
          <p:nvPr>
            <p:ph type="sldNum" sz="quarter" idx="5"/>
          </p:nvPr>
        </p:nvSpPr>
        <p:spPr/>
        <p:txBody>
          <a:bodyPr/>
          <a:lstStyle/>
          <a:p>
            <a:fld id="{D3CB639B-CC03-4920-A60D-3E4C72B47D60}" type="slidenum">
              <a:rPr lang="es-ES" smtClean="0"/>
              <a:pPr/>
              <a:t>81</a:t>
            </a:fld>
            <a:endParaRPr lang="es-ES"/>
          </a:p>
        </p:txBody>
      </p:sp>
    </p:spTree>
    <p:extLst>
      <p:ext uri="{BB962C8B-B14F-4D97-AF65-F5344CB8AC3E}">
        <p14:creationId xmlns:p14="http://schemas.microsoft.com/office/powerpoint/2010/main" val="14689292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78F95-1B90-6F50-E2DE-8C33423353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CCDF86-42B6-FD50-0465-53BD8A19BB8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CF36BD4-0370-5107-5315-5C2EF82F1B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B40F00-C4EB-E6B7-580A-2114722E2C61}"/>
              </a:ext>
            </a:extLst>
          </p:cNvPr>
          <p:cNvSpPr>
            <a:spLocks noGrp="1"/>
          </p:cNvSpPr>
          <p:nvPr>
            <p:ph type="sldNum" sz="quarter" idx="5"/>
          </p:nvPr>
        </p:nvSpPr>
        <p:spPr/>
        <p:txBody>
          <a:bodyPr/>
          <a:lstStyle/>
          <a:p>
            <a:fld id="{D3CB639B-CC03-4920-A60D-3E4C72B47D60}" type="slidenum">
              <a:rPr lang="es-ES" smtClean="0"/>
              <a:pPr/>
              <a:t>10</a:t>
            </a:fld>
            <a:endParaRPr lang="es-ES"/>
          </a:p>
        </p:txBody>
      </p:sp>
    </p:spTree>
    <p:extLst>
      <p:ext uri="{BB962C8B-B14F-4D97-AF65-F5344CB8AC3E}">
        <p14:creationId xmlns:p14="http://schemas.microsoft.com/office/powerpoint/2010/main" val="28397156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B2F1B-C030-F12A-F37A-12531057F7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355667-9C8C-AA54-1A2A-E3F590019BD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A15267E-4C41-36BA-FF02-1CB2546628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30E3A5-5249-6CDB-621C-D77AC3ABF0D4}"/>
              </a:ext>
            </a:extLst>
          </p:cNvPr>
          <p:cNvSpPr>
            <a:spLocks noGrp="1"/>
          </p:cNvSpPr>
          <p:nvPr>
            <p:ph type="sldNum" sz="quarter" idx="5"/>
          </p:nvPr>
        </p:nvSpPr>
        <p:spPr/>
        <p:txBody>
          <a:bodyPr/>
          <a:lstStyle/>
          <a:p>
            <a:fld id="{D3CB639B-CC03-4920-A60D-3E4C72B47D60}" type="slidenum">
              <a:rPr lang="es-ES" smtClean="0"/>
              <a:pPr/>
              <a:t>11</a:t>
            </a:fld>
            <a:endParaRPr lang="es-ES"/>
          </a:p>
        </p:txBody>
      </p:sp>
    </p:spTree>
    <p:extLst>
      <p:ext uri="{BB962C8B-B14F-4D97-AF65-F5344CB8AC3E}">
        <p14:creationId xmlns:p14="http://schemas.microsoft.com/office/powerpoint/2010/main" val="3032240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8C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8C0000"/>
            </a:outerShdw>
          </a:effectLst>
          <a:latin typeface="+mn-lt"/>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8C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8C0000"/>
            </a:outerShdw>
          </a:effectLst>
          <a:latin typeface="+mn-lt"/>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8373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FD8F8-3BF8-83DC-31C5-12BD3DE9CB34}"/>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699F19D-9506-1980-2D5D-46FB3433091D}"/>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29AA2D44-3BB6-1438-E27B-C0A10C89B1AD}"/>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escribe al ángel de la iglesia en </a:t>
            </a:r>
            <a:r>
              <a:rPr lang="es-ES" sz="2400" dirty="0" err="1">
                <a:solidFill>
                  <a:srgbClr val="FFFF00"/>
                </a:solidFill>
                <a:latin typeface="Calibri"/>
              </a:rPr>
              <a:t>Laodicea</a:t>
            </a:r>
            <a:r>
              <a:rPr lang="es-ES" sz="2400" dirty="0">
                <a:solidFill>
                  <a:srgbClr val="FFFF00"/>
                </a:solidFill>
                <a:latin typeface="Calibri"/>
              </a:rPr>
              <a:t>: He aquí el Amén, </a:t>
            </a:r>
            <a:r>
              <a:rPr lang="es-ES" sz="2400" u="sng" dirty="0">
                <a:solidFill>
                  <a:srgbClr val="FFFF00"/>
                </a:solidFill>
                <a:latin typeface="Calibri"/>
              </a:rPr>
              <a:t>el testigo fiel y verdadero</a:t>
            </a:r>
            <a:r>
              <a:rPr lang="es-ES" sz="2400" dirty="0">
                <a:solidFill>
                  <a:srgbClr val="FFFF00"/>
                </a:solidFill>
                <a:latin typeface="Calibri"/>
              </a:rPr>
              <a:t>, el principio de la creación de Dios,</a:t>
            </a:r>
            <a:r>
              <a:rPr lang="es-ES" sz="2400" dirty="0">
                <a:latin typeface="Calibri"/>
              </a:rPr>
              <a:t> </a:t>
            </a:r>
            <a:r>
              <a:rPr lang="es-ES" sz="2400" dirty="0">
                <a:solidFill>
                  <a:srgbClr val="00B0F0"/>
                </a:solidFill>
                <a:latin typeface="Calibri"/>
              </a:rPr>
              <a:t>dice esto: Yo conozco tus obras, que ni eres frío ni caliente.</a:t>
            </a:r>
            <a:r>
              <a:rPr lang="es-ES" sz="2400" dirty="0">
                <a:latin typeface="Calibri"/>
              </a:rPr>
              <a:t> ¡Ojalá fueses frío o caliente! Pero por cuanto eres tibio, y no frío ni caliente, te vomitaré de mi boca. </a:t>
            </a:r>
          </a:p>
        </p:txBody>
      </p:sp>
      <p:sp>
        <p:nvSpPr>
          <p:cNvPr id="2" name="TextBox 1">
            <a:extLst>
              <a:ext uri="{FF2B5EF4-FFF2-40B4-BE49-F238E27FC236}">
                <a16:creationId xmlns:a16="http://schemas.microsoft.com/office/drawing/2014/main" id="{8786C574-66AC-7737-7865-5BD7C326A336}"/>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28595ED9-5B60-F914-ED82-38C00DD808FC}"/>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6" name="TextBox 5">
            <a:extLst>
              <a:ext uri="{FF2B5EF4-FFF2-40B4-BE49-F238E27FC236}">
                <a16:creationId xmlns:a16="http://schemas.microsoft.com/office/drawing/2014/main" id="{D521D08D-6CB0-226F-164F-6D34C3ECC2A7}"/>
              </a:ext>
            </a:extLst>
          </p:cNvPr>
          <p:cNvSpPr txBox="1"/>
          <p:nvPr/>
        </p:nvSpPr>
        <p:spPr>
          <a:xfrm>
            <a:off x="4610729" y="249289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miente, nos dice la verdad, aunque duela</a:t>
            </a:r>
          </a:p>
        </p:txBody>
      </p:sp>
      <p:sp>
        <p:nvSpPr>
          <p:cNvPr id="10" name="TextBox 9">
            <a:extLst>
              <a:ext uri="{FF2B5EF4-FFF2-40B4-BE49-F238E27FC236}">
                <a16:creationId xmlns:a16="http://schemas.microsoft.com/office/drawing/2014/main" id="{EBB59560-E26D-2FBC-DD2A-61D97B3DC03A}"/>
              </a:ext>
            </a:extLst>
          </p:cNvPr>
          <p:cNvSpPr txBox="1"/>
          <p:nvPr/>
        </p:nvSpPr>
        <p:spPr>
          <a:xfrm>
            <a:off x="4576005" y="307600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5F07A4DA-BB4D-E0C1-2F90-4ACCD136CF08}"/>
              </a:ext>
            </a:extLst>
          </p:cNvPr>
          <p:cNvSpPr txBox="1"/>
          <p:nvPr/>
        </p:nvSpPr>
        <p:spPr>
          <a:xfrm>
            <a:off x="4572000" y="3645024"/>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15" name="1 CuadroTexto">
            <a:extLst>
              <a:ext uri="{FF2B5EF4-FFF2-40B4-BE49-F238E27FC236}">
                <a16:creationId xmlns:a16="http://schemas.microsoft.com/office/drawing/2014/main" id="{5A8CC930-5915-A91F-2E53-F4AFEE2DFF83}"/>
              </a:ext>
            </a:extLst>
          </p:cNvPr>
          <p:cNvSpPr txBox="1"/>
          <p:nvPr/>
        </p:nvSpPr>
        <p:spPr>
          <a:xfrm>
            <a:off x="395536" y="1772816"/>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3:17</a:t>
            </a:r>
          </a:p>
        </p:txBody>
      </p:sp>
      <p:sp>
        <p:nvSpPr>
          <p:cNvPr id="16" name="2 CuadroTexto">
            <a:extLst>
              <a:ext uri="{FF2B5EF4-FFF2-40B4-BE49-F238E27FC236}">
                <a16:creationId xmlns:a16="http://schemas.microsoft.com/office/drawing/2014/main" id="{EB6CBD9A-FF63-63D3-4EDD-A595E3D0AB78}"/>
              </a:ext>
            </a:extLst>
          </p:cNvPr>
          <p:cNvSpPr txBox="1"/>
          <p:nvPr/>
        </p:nvSpPr>
        <p:spPr>
          <a:xfrm>
            <a:off x="14130" y="2279756"/>
            <a:ext cx="455787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tú dices: Yo soy rico, y me he enriquecido, y de ninguna cosa tengo necesidad; </a:t>
            </a:r>
            <a:r>
              <a:rPr lang="es-ES" sz="2400" dirty="0">
                <a:solidFill>
                  <a:srgbClr val="00B0F0"/>
                </a:solidFill>
                <a:latin typeface="Calibri"/>
              </a:rPr>
              <a:t>y no sabes que tú eres un desventurado, miserable, pobre, ciego y desnudo. </a:t>
            </a:r>
          </a:p>
        </p:txBody>
      </p:sp>
      <p:sp>
        <p:nvSpPr>
          <p:cNvPr id="8" name="TextBox 7">
            <a:extLst>
              <a:ext uri="{FF2B5EF4-FFF2-40B4-BE49-F238E27FC236}">
                <a16:creationId xmlns:a16="http://schemas.microsoft.com/office/drawing/2014/main" id="{26956FB8-A231-C09F-620D-01B25BB6487E}"/>
              </a:ext>
            </a:extLst>
          </p:cNvPr>
          <p:cNvSpPr txBox="1"/>
          <p:nvPr/>
        </p:nvSpPr>
        <p:spPr>
          <a:xfrm>
            <a:off x="6012160" y="364502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F620D7E8-F9DA-6371-02FF-D82557272C7B}"/>
              </a:ext>
            </a:extLst>
          </p:cNvPr>
          <p:cNvSpPr txBox="1"/>
          <p:nvPr/>
        </p:nvSpPr>
        <p:spPr>
          <a:xfrm>
            <a:off x="7545695" y="364502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Tree>
    <p:extLst>
      <p:ext uri="{BB962C8B-B14F-4D97-AF65-F5344CB8AC3E}">
        <p14:creationId xmlns:p14="http://schemas.microsoft.com/office/powerpoint/2010/main" val="3809397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47894-7C45-9BED-327B-8F27EF6AF924}"/>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B1F90CD-26ED-B71F-4857-8FA2A284D5CF}"/>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8904CF1A-DAF9-00A6-368F-31D799F32081}"/>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escribe al ángel de la iglesia en </a:t>
            </a:r>
            <a:r>
              <a:rPr lang="es-ES" sz="2400" dirty="0" err="1">
                <a:solidFill>
                  <a:srgbClr val="FFFF00"/>
                </a:solidFill>
                <a:latin typeface="Calibri"/>
              </a:rPr>
              <a:t>Laodicea</a:t>
            </a:r>
            <a:r>
              <a:rPr lang="es-ES" sz="2400" dirty="0">
                <a:solidFill>
                  <a:srgbClr val="FFFF00"/>
                </a:solidFill>
                <a:latin typeface="Calibri"/>
              </a:rPr>
              <a:t>: He aquí el Amén, </a:t>
            </a:r>
            <a:r>
              <a:rPr lang="es-ES" sz="2400" u="sng" dirty="0">
                <a:solidFill>
                  <a:srgbClr val="FFFF00"/>
                </a:solidFill>
                <a:latin typeface="Calibri"/>
              </a:rPr>
              <a:t>el testigo fiel y verdadero</a:t>
            </a:r>
            <a:r>
              <a:rPr lang="es-ES" sz="2400" dirty="0">
                <a:solidFill>
                  <a:srgbClr val="FFFF00"/>
                </a:solidFill>
                <a:latin typeface="Calibri"/>
              </a:rPr>
              <a:t>, el principio de la creación de Dios,</a:t>
            </a:r>
            <a:r>
              <a:rPr lang="es-ES" sz="2400" dirty="0">
                <a:latin typeface="Calibri"/>
              </a:rPr>
              <a:t> </a:t>
            </a:r>
            <a:r>
              <a:rPr lang="es-ES" sz="2400" dirty="0">
                <a:solidFill>
                  <a:srgbClr val="00B0F0"/>
                </a:solidFill>
                <a:latin typeface="Calibri"/>
              </a:rPr>
              <a:t>dice esto: Yo conozco tus obras, que ni eres frío ni caliente.</a:t>
            </a:r>
            <a:r>
              <a:rPr lang="es-ES" sz="2400" dirty="0">
                <a:latin typeface="Calibri"/>
              </a:rPr>
              <a:t> ¡</a:t>
            </a:r>
            <a:r>
              <a:rPr lang="es-ES" sz="2400" dirty="0">
                <a:solidFill>
                  <a:srgbClr val="FFFF00"/>
                </a:solidFill>
                <a:latin typeface="Calibri"/>
              </a:rPr>
              <a:t>Ojalá fueses frío o caliente! Pero por cuanto eres tibio, y no frío ni caliente, </a:t>
            </a:r>
            <a:r>
              <a:rPr lang="es-ES" sz="2400" u="sng" dirty="0">
                <a:solidFill>
                  <a:srgbClr val="FFFF00"/>
                </a:solidFill>
                <a:latin typeface="Calibri"/>
              </a:rPr>
              <a:t>te vomitaré de mi boca</a:t>
            </a:r>
            <a:r>
              <a:rPr lang="es-ES" sz="2400" dirty="0">
                <a:solidFill>
                  <a:srgbClr val="FFFF00"/>
                </a:solidFill>
                <a:latin typeface="Calibri"/>
              </a:rPr>
              <a:t>. </a:t>
            </a:r>
          </a:p>
        </p:txBody>
      </p:sp>
      <p:sp>
        <p:nvSpPr>
          <p:cNvPr id="2" name="TextBox 1">
            <a:extLst>
              <a:ext uri="{FF2B5EF4-FFF2-40B4-BE49-F238E27FC236}">
                <a16:creationId xmlns:a16="http://schemas.microsoft.com/office/drawing/2014/main" id="{3BCEDE22-B6F8-3612-7305-2C953E07DFA9}"/>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6ABA077C-62B5-E74C-70F1-157295FEBF60}"/>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6" name="TextBox 5">
            <a:extLst>
              <a:ext uri="{FF2B5EF4-FFF2-40B4-BE49-F238E27FC236}">
                <a16:creationId xmlns:a16="http://schemas.microsoft.com/office/drawing/2014/main" id="{FD56D7F1-D9A8-0F02-ECB8-C43E30C7799A}"/>
              </a:ext>
            </a:extLst>
          </p:cNvPr>
          <p:cNvSpPr txBox="1"/>
          <p:nvPr/>
        </p:nvSpPr>
        <p:spPr>
          <a:xfrm>
            <a:off x="4610729" y="249289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miente, nos dice la verdad, aunque duela</a:t>
            </a:r>
          </a:p>
        </p:txBody>
      </p:sp>
      <p:sp>
        <p:nvSpPr>
          <p:cNvPr id="10" name="TextBox 9">
            <a:extLst>
              <a:ext uri="{FF2B5EF4-FFF2-40B4-BE49-F238E27FC236}">
                <a16:creationId xmlns:a16="http://schemas.microsoft.com/office/drawing/2014/main" id="{A8E8D879-79A2-BE77-01FE-83D9263E37D1}"/>
              </a:ext>
            </a:extLst>
          </p:cNvPr>
          <p:cNvSpPr txBox="1"/>
          <p:nvPr/>
        </p:nvSpPr>
        <p:spPr>
          <a:xfrm>
            <a:off x="4576005" y="307600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0FFAC62C-1163-41F9-3E33-B21CF82AE182}"/>
              </a:ext>
            </a:extLst>
          </p:cNvPr>
          <p:cNvSpPr txBox="1"/>
          <p:nvPr/>
        </p:nvSpPr>
        <p:spPr>
          <a:xfrm>
            <a:off x="4572000" y="3645024"/>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15" name="1 CuadroTexto">
            <a:extLst>
              <a:ext uri="{FF2B5EF4-FFF2-40B4-BE49-F238E27FC236}">
                <a16:creationId xmlns:a16="http://schemas.microsoft.com/office/drawing/2014/main" id="{5E6D9518-E480-8179-0408-4D5CC07166D2}"/>
              </a:ext>
            </a:extLst>
          </p:cNvPr>
          <p:cNvSpPr txBox="1"/>
          <p:nvPr/>
        </p:nvSpPr>
        <p:spPr>
          <a:xfrm>
            <a:off x="395536" y="1772816"/>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3:17</a:t>
            </a:r>
          </a:p>
        </p:txBody>
      </p:sp>
      <p:sp>
        <p:nvSpPr>
          <p:cNvPr id="16" name="2 CuadroTexto">
            <a:extLst>
              <a:ext uri="{FF2B5EF4-FFF2-40B4-BE49-F238E27FC236}">
                <a16:creationId xmlns:a16="http://schemas.microsoft.com/office/drawing/2014/main" id="{1BB90DAA-1B82-0C57-6130-17904C7140DD}"/>
              </a:ext>
            </a:extLst>
          </p:cNvPr>
          <p:cNvSpPr txBox="1"/>
          <p:nvPr/>
        </p:nvSpPr>
        <p:spPr>
          <a:xfrm>
            <a:off x="14130" y="2279756"/>
            <a:ext cx="455787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tú dices: Yo soy rico, y me he enriquecido, y de ninguna cosa tengo necesidad; </a:t>
            </a:r>
            <a:r>
              <a:rPr lang="es-ES" sz="2400" dirty="0">
                <a:solidFill>
                  <a:srgbClr val="00B0F0"/>
                </a:solidFill>
                <a:latin typeface="Calibri"/>
              </a:rPr>
              <a:t>y no sabes que tú eres un desventurado, miserable, pobre, ciego y desnudo. </a:t>
            </a:r>
          </a:p>
        </p:txBody>
      </p:sp>
      <p:sp>
        <p:nvSpPr>
          <p:cNvPr id="8" name="TextBox 7">
            <a:extLst>
              <a:ext uri="{FF2B5EF4-FFF2-40B4-BE49-F238E27FC236}">
                <a16:creationId xmlns:a16="http://schemas.microsoft.com/office/drawing/2014/main" id="{D393278B-C5CA-4DDE-7927-E0712EA08A4C}"/>
              </a:ext>
            </a:extLst>
          </p:cNvPr>
          <p:cNvSpPr txBox="1"/>
          <p:nvPr/>
        </p:nvSpPr>
        <p:spPr>
          <a:xfrm>
            <a:off x="6012160" y="364502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72215FBE-282F-149A-905C-B0EF9CC5417B}"/>
              </a:ext>
            </a:extLst>
          </p:cNvPr>
          <p:cNvSpPr txBox="1"/>
          <p:nvPr/>
        </p:nvSpPr>
        <p:spPr>
          <a:xfrm>
            <a:off x="7545695" y="364502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CD60E75B-655B-410E-E74B-F4BF7941A8A2}"/>
              </a:ext>
            </a:extLst>
          </p:cNvPr>
          <p:cNvSpPr txBox="1"/>
          <p:nvPr/>
        </p:nvSpPr>
        <p:spPr>
          <a:xfrm>
            <a:off x="4572000" y="4221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Tree>
    <p:extLst>
      <p:ext uri="{BB962C8B-B14F-4D97-AF65-F5344CB8AC3E}">
        <p14:creationId xmlns:p14="http://schemas.microsoft.com/office/powerpoint/2010/main" val="1763861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534EE-D49B-A2F3-D98D-80F7BA921552}"/>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9F4E995F-BEF2-5B91-D5B9-08E7034A05F7}"/>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866D7CA7-462D-027F-9392-56A4307687D4}"/>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escribe al ángel de la iglesia en </a:t>
            </a:r>
            <a:r>
              <a:rPr lang="es-ES" sz="2400" dirty="0" err="1">
                <a:solidFill>
                  <a:srgbClr val="FFFF00"/>
                </a:solidFill>
                <a:latin typeface="Calibri"/>
              </a:rPr>
              <a:t>Laodicea</a:t>
            </a:r>
            <a:r>
              <a:rPr lang="es-ES" sz="2400" dirty="0">
                <a:solidFill>
                  <a:srgbClr val="FFFF00"/>
                </a:solidFill>
                <a:latin typeface="Calibri"/>
              </a:rPr>
              <a:t>: He aquí el Amén, </a:t>
            </a:r>
            <a:r>
              <a:rPr lang="es-ES" sz="2400" u="sng" dirty="0">
                <a:solidFill>
                  <a:srgbClr val="FFFF00"/>
                </a:solidFill>
                <a:latin typeface="Calibri"/>
              </a:rPr>
              <a:t>el testigo fiel y verdadero</a:t>
            </a:r>
            <a:r>
              <a:rPr lang="es-ES" sz="2400" dirty="0">
                <a:solidFill>
                  <a:srgbClr val="FFFF00"/>
                </a:solidFill>
                <a:latin typeface="Calibri"/>
              </a:rPr>
              <a:t>, el principio de la creación de Dios,</a:t>
            </a:r>
            <a:r>
              <a:rPr lang="es-ES" sz="2400" dirty="0">
                <a:latin typeface="Calibri"/>
              </a:rPr>
              <a:t> </a:t>
            </a:r>
            <a:r>
              <a:rPr lang="es-ES" sz="2400" dirty="0">
                <a:solidFill>
                  <a:srgbClr val="00B0F0"/>
                </a:solidFill>
                <a:latin typeface="Calibri"/>
              </a:rPr>
              <a:t>dice esto: Yo conozco tus obras, que ni eres frío ni caliente.</a:t>
            </a:r>
            <a:r>
              <a:rPr lang="es-ES" sz="2400" dirty="0">
                <a:latin typeface="Calibri"/>
              </a:rPr>
              <a:t> </a:t>
            </a:r>
            <a:r>
              <a:rPr lang="es-ES" sz="2400" dirty="0">
                <a:solidFill>
                  <a:srgbClr val="FFFF00"/>
                </a:solidFill>
                <a:latin typeface="Calibri"/>
              </a:rPr>
              <a:t>¡Ojalá fueses frío o caliente! Pero por cuanto eres tibio, y no frío ni caliente, </a:t>
            </a:r>
            <a:r>
              <a:rPr lang="es-ES" sz="2400" u="sng" dirty="0">
                <a:solidFill>
                  <a:srgbClr val="FFFF00"/>
                </a:solidFill>
                <a:latin typeface="Calibri"/>
              </a:rPr>
              <a:t>te vomitaré de mi boca</a:t>
            </a:r>
            <a:r>
              <a:rPr lang="es-ES" sz="2400" dirty="0">
                <a:solidFill>
                  <a:srgbClr val="FFFF00"/>
                </a:solidFill>
                <a:latin typeface="Calibri"/>
              </a:rPr>
              <a:t>. </a:t>
            </a:r>
          </a:p>
        </p:txBody>
      </p:sp>
      <p:sp>
        <p:nvSpPr>
          <p:cNvPr id="2" name="TextBox 1">
            <a:extLst>
              <a:ext uri="{FF2B5EF4-FFF2-40B4-BE49-F238E27FC236}">
                <a16:creationId xmlns:a16="http://schemas.microsoft.com/office/drawing/2014/main" id="{7751CD60-1D94-491C-9C42-36F8B1B1D8D4}"/>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4EB344E5-CB1E-97AF-5A39-4285B4C6A261}"/>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6" name="TextBox 5">
            <a:extLst>
              <a:ext uri="{FF2B5EF4-FFF2-40B4-BE49-F238E27FC236}">
                <a16:creationId xmlns:a16="http://schemas.microsoft.com/office/drawing/2014/main" id="{E5EEC0F0-2B3B-B082-D4D9-2088E1FC5733}"/>
              </a:ext>
            </a:extLst>
          </p:cNvPr>
          <p:cNvSpPr txBox="1"/>
          <p:nvPr/>
        </p:nvSpPr>
        <p:spPr>
          <a:xfrm>
            <a:off x="4610729" y="249289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miente, nos dice la verdad, aunque duela</a:t>
            </a:r>
          </a:p>
        </p:txBody>
      </p:sp>
      <p:sp>
        <p:nvSpPr>
          <p:cNvPr id="10" name="TextBox 9">
            <a:extLst>
              <a:ext uri="{FF2B5EF4-FFF2-40B4-BE49-F238E27FC236}">
                <a16:creationId xmlns:a16="http://schemas.microsoft.com/office/drawing/2014/main" id="{B9D4DCED-5E0B-DC47-B0E7-C25B2DE3F8CA}"/>
              </a:ext>
            </a:extLst>
          </p:cNvPr>
          <p:cNvSpPr txBox="1"/>
          <p:nvPr/>
        </p:nvSpPr>
        <p:spPr>
          <a:xfrm>
            <a:off x="4576005" y="307600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65B307DA-1EF6-7F90-4B3B-5E3B3C930623}"/>
              </a:ext>
            </a:extLst>
          </p:cNvPr>
          <p:cNvSpPr txBox="1"/>
          <p:nvPr/>
        </p:nvSpPr>
        <p:spPr>
          <a:xfrm>
            <a:off x="4572000" y="3645024"/>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D900647A-AA71-404A-555C-EEB688E042D3}"/>
              </a:ext>
            </a:extLst>
          </p:cNvPr>
          <p:cNvSpPr txBox="1"/>
          <p:nvPr/>
        </p:nvSpPr>
        <p:spPr>
          <a:xfrm>
            <a:off x="6012160" y="364502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177A45D1-409F-49AF-4594-72747DC4A3E1}"/>
              </a:ext>
            </a:extLst>
          </p:cNvPr>
          <p:cNvSpPr txBox="1"/>
          <p:nvPr/>
        </p:nvSpPr>
        <p:spPr>
          <a:xfrm>
            <a:off x="7545695" y="364502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7634F1D4-EBB7-F906-6581-1D44B919DE4C}"/>
              </a:ext>
            </a:extLst>
          </p:cNvPr>
          <p:cNvSpPr txBox="1"/>
          <p:nvPr/>
        </p:nvSpPr>
        <p:spPr>
          <a:xfrm>
            <a:off x="4572000" y="4221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2" name="1 CuadroTexto">
            <a:extLst>
              <a:ext uri="{FF2B5EF4-FFF2-40B4-BE49-F238E27FC236}">
                <a16:creationId xmlns:a16="http://schemas.microsoft.com/office/drawing/2014/main" id="{2DDEAC5D-6FC4-2956-B912-56AEDB6E1119}"/>
              </a:ext>
            </a:extLst>
          </p:cNvPr>
          <p:cNvSpPr txBox="1"/>
          <p:nvPr/>
        </p:nvSpPr>
        <p:spPr>
          <a:xfrm>
            <a:off x="416902" y="1607099"/>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3:18</a:t>
            </a:r>
          </a:p>
        </p:txBody>
      </p:sp>
      <p:sp>
        <p:nvSpPr>
          <p:cNvPr id="13" name="2 CuadroTexto">
            <a:extLst>
              <a:ext uri="{FF2B5EF4-FFF2-40B4-BE49-F238E27FC236}">
                <a16:creationId xmlns:a16="http://schemas.microsoft.com/office/drawing/2014/main" id="{3A14334F-C5EB-2157-3140-5D578203D06B}"/>
              </a:ext>
            </a:extLst>
          </p:cNvPr>
          <p:cNvSpPr txBox="1"/>
          <p:nvPr/>
        </p:nvSpPr>
        <p:spPr>
          <a:xfrm>
            <a:off x="35496" y="2060848"/>
            <a:ext cx="4557870"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 tanto, yo te aconsejo que de mí compres oro refinado en fuego, para que seas rico, y vestiduras blancas para vestirte, y que no se descubra la vergüenza de tu desnudez; y unge tus ojos con colirio, para que veas. </a:t>
            </a:r>
          </a:p>
        </p:txBody>
      </p:sp>
    </p:spTree>
    <p:extLst>
      <p:ext uri="{BB962C8B-B14F-4D97-AF65-F5344CB8AC3E}">
        <p14:creationId xmlns:p14="http://schemas.microsoft.com/office/powerpoint/2010/main" val="2375571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C5FD6-C2C2-11E0-3E57-290E4B051C5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CA79216F-9930-CF73-BBB8-2CED6D294953}"/>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3DDBEBB8-DE17-96D7-41B1-BFF8E4C24BAE}"/>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escribe al ángel de la iglesia en </a:t>
            </a:r>
            <a:r>
              <a:rPr lang="es-ES" sz="2400" dirty="0" err="1">
                <a:solidFill>
                  <a:srgbClr val="FFFF00"/>
                </a:solidFill>
                <a:latin typeface="Calibri"/>
              </a:rPr>
              <a:t>Laodicea</a:t>
            </a:r>
            <a:r>
              <a:rPr lang="es-ES" sz="2400" dirty="0">
                <a:solidFill>
                  <a:srgbClr val="FFFF00"/>
                </a:solidFill>
                <a:latin typeface="Calibri"/>
              </a:rPr>
              <a:t>: He aquí el Amén, </a:t>
            </a:r>
            <a:r>
              <a:rPr lang="es-ES" sz="2400" u="sng" dirty="0">
                <a:solidFill>
                  <a:srgbClr val="FFFF00"/>
                </a:solidFill>
                <a:latin typeface="Calibri"/>
              </a:rPr>
              <a:t>el testigo fiel y verdadero</a:t>
            </a:r>
            <a:r>
              <a:rPr lang="es-ES" sz="2400" dirty="0">
                <a:solidFill>
                  <a:srgbClr val="FFFF00"/>
                </a:solidFill>
                <a:latin typeface="Calibri"/>
              </a:rPr>
              <a:t>, el principio de la creación de Dios,</a:t>
            </a:r>
            <a:r>
              <a:rPr lang="es-ES" sz="2400" dirty="0">
                <a:latin typeface="Calibri"/>
              </a:rPr>
              <a:t> </a:t>
            </a:r>
            <a:r>
              <a:rPr lang="es-ES" sz="2400" dirty="0">
                <a:solidFill>
                  <a:srgbClr val="00B0F0"/>
                </a:solidFill>
                <a:latin typeface="Calibri"/>
              </a:rPr>
              <a:t>dice esto: Yo conozco tus obras, que ni eres frío ni caliente.</a:t>
            </a:r>
            <a:r>
              <a:rPr lang="es-ES" sz="2400" dirty="0">
                <a:latin typeface="Calibri"/>
              </a:rPr>
              <a:t> </a:t>
            </a:r>
            <a:r>
              <a:rPr lang="es-ES" sz="2400" dirty="0">
                <a:solidFill>
                  <a:srgbClr val="FFFF00"/>
                </a:solidFill>
                <a:latin typeface="Calibri"/>
              </a:rPr>
              <a:t>¡Ojalá fueses frío o caliente! Pero por cuanto eres tibio, y no frío ni caliente, </a:t>
            </a:r>
            <a:r>
              <a:rPr lang="es-ES" sz="2400" u="sng" dirty="0">
                <a:solidFill>
                  <a:srgbClr val="FFFF00"/>
                </a:solidFill>
                <a:latin typeface="Calibri"/>
              </a:rPr>
              <a:t>te vomitaré de mi boca</a:t>
            </a:r>
            <a:r>
              <a:rPr lang="es-ES" sz="2400" dirty="0">
                <a:solidFill>
                  <a:srgbClr val="FFFF00"/>
                </a:solidFill>
                <a:latin typeface="Calibri"/>
              </a:rPr>
              <a:t>. </a:t>
            </a:r>
          </a:p>
        </p:txBody>
      </p:sp>
      <p:sp>
        <p:nvSpPr>
          <p:cNvPr id="2" name="TextBox 1">
            <a:extLst>
              <a:ext uri="{FF2B5EF4-FFF2-40B4-BE49-F238E27FC236}">
                <a16:creationId xmlns:a16="http://schemas.microsoft.com/office/drawing/2014/main" id="{A0E6E4C2-2F59-7596-AB8D-C4597437BC71}"/>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C09A0426-718A-CCC9-51B5-9A7A60EAF40F}"/>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6" name="TextBox 5">
            <a:extLst>
              <a:ext uri="{FF2B5EF4-FFF2-40B4-BE49-F238E27FC236}">
                <a16:creationId xmlns:a16="http://schemas.microsoft.com/office/drawing/2014/main" id="{FDA28C47-6243-4A8E-FB4A-F7F9BAD7BCD7}"/>
              </a:ext>
            </a:extLst>
          </p:cNvPr>
          <p:cNvSpPr txBox="1"/>
          <p:nvPr/>
        </p:nvSpPr>
        <p:spPr>
          <a:xfrm>
            <a:off x="4610729" y="249289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miente, nos dice la verdad, aunque duela</a:t>
            </a:r>
          </a:p>
        </p:txBody>
      </p:sp>
      <p:sp>
        <p:nvSpPr>
          <p:cNvPr id="10" name="TextBox 9">
            <a:extLst>
              <a:ext uri="{FF2B5EF4-FFF2-40B4-BE49-F238E27FC236}">
                <a16:creationId xmlns:a16="http://schemas.microsoft.com/office/drawing/2014/main" id="{5660B213-42B7-B276-9ED3-68A52B152059}"/>
              </a:ext>
            </a:extLst>
          </p:cNvPr>
          <p:cNvSpPr txBox="1"/>
          <p:nvPr/>
        </p:nvSpPr>
        <p:spPr>
          <a:xfrm>
            <a:off x="4576005" y="307600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FC5A3339-EE43-DDCD-1E44-B76533BAC49A}"/>
              </a:ext>
            </a:extLst>
          </p:cNvPr>
          <p:cNvSpPr txBox="1"/>
          <p:nvPr/>
        </p:nvSpPr>
        <p:spPr>
          <a:xfrm>
            <a:off x="4572000" y="3645024"/>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B5F7839F-C461-0DF5-C63E-575E96411407}"/>
              </a:ext>
            </a:extLst>
          </p:cNvPr>
          <p:cNvSpPr txBox="1"/>
          <p:nvPr/>
        </p:nvSpPr>
        <p:spPr>
          <a:xfrm>
            <a:off x="6012160" y="364502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D2E6090F-6C29-8661-5C2B-744F2581EE21}"/>
              </a:ext>
            </a:extLst>
          </p:cNvPr>
          <p:cNvSpPr txBox="1"/>
          <p:nvPr/>
        </p:nvSpPr>
        <p:spPr>
          <a:xfrm>
            <a:off x="7545695" y="364502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8D4F04D9-B7B2-F75A-135A-55927E58658D}"/>
              </a:ext>
            </a:extLst>
          </p:cNvPr>
          <p:cNvSpPr txBox="1"/>
          <p:nvPr/>
        </p:nvSpPr>
        <p:spPr>
          <a:xfrm>
            <a:off x="4572000" y="4221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2" name="1 CuadroTexto">
            <a:extLst>
              <a:ext uri="{FF2B5EF4-FFF2-40B4-BE49-F238E27FC236}">
                <a16:creationId xmlns:a16="http://schemas.microsoft.com/office/drawing/2014/main" id="{705A650F-6C58-CE11-469B-F310C006E7D7}"/>
              </a:ext>
            </a:extLst>
          </p:cNvPr>
          <p:cNvSpPr txBox="1"/>
          <p:nvPr/>
        </p:nvSpPr>
        <p:spPr>
          <a:xfrm>
            <a:off x="416902" y="1607099"/>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3:18</a:t>
            </a:r>
          </a:p>
        </p:txBody>
      </p:sp>
      <p:sp>
        <p:nvSpPr>
          <p:cNvPr id="13" name="2 CuadroTexto">
            <a:extLst>
              <a:ext uri="{FF2B5EF4-FFF2-40B4-BE49-F238E27FC236}">
                <a16:creationId xmlns:a16="http://schemas.microsoft.com/office/drawing/2014/main" id="{6DA10F9B-9871-7D62-8199-CD5DD2FCD249}"/>
              </a:ext>
            </a:extLst>
          </p:cNvPr>
          <p:cNvSpPr txBox="1"/>
          <p:nvPr/>
        </p:nvSpPr>
        <p:spPr>
          <a:xfrm>
            <a:off x="35496" y="2060848"/>
            <a:ext cx="4557870"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a:t>
            </a:r>
            <a:r>
              <a:rPr lang="es-ES" sz="2400" u="sng" dirty="0">
                <a:solidFill>
                  <a:srgbClr val="FFFF00"/>
                </a:solidFill>
                <a:latin typeface="Calibri"/>
              </a:rPr>
              <a:t>yo te aconsejo que de mí compres</a:t>
            </a:r>
            <a:r>
              <a:rPr lang="es-ES" sz="2400" dirty="0">
                <a:solidFill>
                  <a:srgbClr val="FFFF00"/>
                </a:solidFill>
                <a:latin typeface="Calibri"/>
              </a:rPr>
              <a:t> oro refinado en fuego, para que seas rico</a:t>
            </a:r>
            <a:r>
              <a:rPr lang="es-ES" sz="2400" dirty="0">
                <a:latin typeface="Calibri"/>
              </a:rPr>
              <a:t>, y vestiduras blancas para vestirte, y que no se descubra la vergüenza de tu desnudez; y unge tus ojos con colirio, para que veas. </a:t>
            </a:r>
          </a:p>
        </p:txBody>
      </p:sp>
      <p:sp>
        <p:nvSpPr>
          <p:cNvPr id="14" name="TextBox 13">
            <a:extLst>
              <a:ext uri="{FF2B5EF4-FFF2-40B4-BE49-F238E27FC236}">
                <a16:creationId xmlns:a16="http://schemas.microsoft.com/office/drawing/2014/main" id="{3B6AFE7B-2178-F65E-A76C-C24DC3D250F8}"/>
              </a:ext>
            </a:extLst>
          </p:cNvPr>
          <p:cNvSpPr txBox="1"/>
          <p:nvPr/>
        </p:nvSpPr>
        <p:spPr>
          <a:xfrm>
            <a:off x="4572000" y="479715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cxnSp>
        <p:nvCxnSpPr>
          <p:cNvPr id="16" name="Straight Connector 15">
            <a:extLst>
              <a:ext uri="{FF2B5EF4-FFF2-40B4-BE49-F238E27FC236}">
                <a16:creationId xmlns:a16="http://schemas.microsoft.com/office/drawing/2014/main" id="{037D7F6D-1108-C72B-237E-C8C384D8094B}"/>
              </a:ext>
            </a:extLst>
          </p:cNvPr>
          <p:cNvCxnSpPr>
            <a:cxnSpLocks/>
          </p:cNvCxnSpPr>
          <p:nvPr/>
        </p:nvCxnSpPr>
        <p:spPr>
          <a:xfrm>
            <a:off x="1475656" y="2708920"/>
            <a:ext cx="268566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1 CuadroTexto">
            <a:extLst>
              <a:ext uri="{FF2B5EF4-FFF2-40B4-BE49-F238E27FC236}">
                <a16:creationId xmlns:a16="http://schemas.microsoft.com/office/drawing/2014/main" id="{AA5005BD-4C5E-5E4A-E58F-22C450A1596B}"/>
              </a:ext>
            </a:extLst>
          </p:cNvPr>
          <p:cNvSpPr txBox="1"/>
          <p:nvPr/>
        </p:nvSpPr>
        <p:spPr>
          <a:xfrm>
            <a:off x="431540" y="4221088"/>
            <a:ext cx="3744416"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Santiago 2:5</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20" name="2 CuadroTexto">
            <a:extLst>
              <a:ext uri="{FF2B5EF4-FFF2-40B4-BE49-F238E27FC236}">
                <a16:creationId xmlns:a16="http://schemas.microsoft.com/office/drawing/2014/main" id="{1E0641C2-921F-9880-4FDB-2A9EB3133DA4}"/>
              </a:ext>
            </a:extLst>
          </p:cNvPr>
          <p:cNvSpPr txBox="1"/>
          <p:nvPr/>
        </p:nvSpPr>
        <p:spPr>
          <a:xfrm>
            <a:off x="35496" y="4799650"/>
            <a:ext cx="455787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Hermanos míos amados, oíd: ¿No ha elegido Dios a los pobres de este mundo, para que sean ricos en fe y herederos del reino que ha prometido a los que le aman? </a:t>
            </a:r>
          </a:p>
        </p:txBody>
      </p:sp>
    </p:spTree>
    <p:extLst>
      <p:ext uri="{BB962C8B-B14F-4D97-AF65-F5344CB8AC3E}">
        <p14:creationId xmlns:p14="http://schemas.microsoft.com/office/powerpoint/2010/main" val="1013647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713A0-4DE1-C9DE-5CD1-839271473D6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736C897-ACF2-8511-4F87-90B2DFA0349B}"/>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EFFC021A-926E-00F5-9814-8B3812CAFDC0}"/>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escribe al ángel de la iglesia en </a:t>
            </a:r>
            <a:r>
              <a:rPr lang="es-ES" sz="2400" dirty="0" err="1">
                <a:solidFill>
                  <a:srgbClr val="FFFF00"/>
                </a:solidFill>
                <a:latin typeface="Calibri"/>
              </a:rPr>
              <a:t>Laodicea</a:t>
            </a:r>
            <a:r>
              <a:rPr lang="es-ES" sz="2400" dirty="0">
                <a:solidFill>
                  <a:srgbClr val="FFFF00"/>
                </a:solidFill>
                <a:latin typeface="Calibri"/>
              </a:rPr>
              <a:t>: He aquí el Amén, </a:t>
            </a:r>
            <a:r>
              <a:rPr lang="es-ES" sz="2400" u="sng" dirty="0">
                <a:solidFill>
                  <a:srgbClr val="FFFF00"/>
                </a:solidFill>
                <a:latin typeface="Calibri"/>
              </a:rPr>
              <a:t>el testigo fiel y verdadero</a:t>
            </a:r>
            <a:r>
              <a:rPr lang="es-ES" sz="2400" dirty="0">
                <a:solidFill>
                  <a:srgbClr val="FFFF00"/>
                </a:solidFill>
                <a:latin typeface="Calibri"/>
              </a:rPr>
              <a:t>, el principio de la creación de Dios,</a:t>
            </a:r>
            <a:r>
              <a:rPr lang="es-ES" sz="2400" dirty="0">
                <a:latin typeface="Calibri"/>
              </a:rPr>
              <a:t> </a:t>
            </a:r>
            <a:r>
              <a:rPr lang="es-ES" sz="2400" dirty="0">
                <a:solidFill>
                  <a:srgbClr val="00B0F0"/>
                </a:solidFill>
                <a:latin typeface="Calibri"/>
              </a:rPr>
              <a:t>dice esto: Yo conozco tus obras, que ni eres frío ni caliente.</a:t>
            </a:r>
            <a:r>
              <a:rPr lang="es-ES" sz="2400" dirty="0">
                <a:latin typeface="Calibri"/>
              </a:rPr>
              <a:t> </a:t>
            </a:r>
            <a:r>
              <a:rPr lang="es-ES" sz="2400" dirty="0">
                <a:solidFill>
                  <a:srgbClr val="FFFF00"/>
                </a:solidFill>
                <a:latin typeface="Calibri"/>
              </a:rPr>
              <a:t>¡Ojalá fueses frío o caliente! Pero por cuanto eres tibio, y no frío ni caliente, </a:t>
            </a:r>
            <a:r>
              <a:rPr lang="es-ES" sz="2400" u="sng" dirty="0">
                <a:solidFill>
                  <a:srgbClr val="FFFF00"/>
                </a:solidFill>
                <a:latin typeface="Calibri"/>
              </a:rPr>
              <a:t>te vomitaré de mi boca</a:t>
            </a:r>
            <a:r>
              <a:rPr lang="es-ES" sz="2400" dirty="0">
                <a:solidFill>
                  <a:srgbClr val="FFFF00"/>
                </a:solidFill>
                <a:latin typeface="Calibri"/>
              </a:rPr>
              <a:t>. </a:t>
            </a:r>
          </a:p>
        </p:txBody>
      </p:sp>
      <p:sp>
        <p:nvSpPr>
          <p:cNvPr id="2" name="TextBox 1">
            <a:extLst>
              <a:ext uri="{FF2B5EF4-FFF2-40B4-BE49-F238E27FC236}">
                <a16:creationId xmlns:a16="http://schemas.microsoft.com/office/drawing/2014/main" id="{AAADD595-1E23-CE89-7255-2E3039018AAB}"/>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646607D4-209F-A6B6-C04E-7B113AEE8478}"/>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6" name="TextBox 5">
            <a:extLst>
              <a:ext uri="{FF2B5EF4-FFF2-40B4-BE49-F238E27FC236}">
                <a16:creationId xmlns:a16="http://schemas.microsoft.com/office/drawing/2014/main" id="{C6FEF4F7-4746-5749-F00C-0E2A4007C16F}"/>
              </a:ext>
            </a:extLst>
          </p:cNvPr>
          <p:cNvSpPr txBox="1"/>
          <p:nvPr/>
        </p:nvSpPr>
        <p:spPr>
          <a:xfrm>
            <a:off x="4610729" y="249289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miente, nos dice la verdad, aunque duela</a:t>
            </a:r>
          </a:p>
        </p:txBody>
      </p:sp>
      <p:sp>
        <p:nvSpPr>
          <p:cNvPr id="10" name="TextBox 9">
            <a:extLst>
              <a:ext uri="{FF2B5EF4-FFF2-40B4-BE49-F238E27FC236}">
                <a16:creationId xmlns:a16="http://schemas.microsoft.com/office/drawing/2014/main" id="{0F56DE06-060A-91C7-417E-6473ABBD2F64}"/>
              </a:ext>
            </a:extLst>
          </p:cNvPr>
          <p:cNvSpPr txBox="1"/>
          <p:nvPr/>
        </p:nvSpPr>
        <p:spPr>
          <a:xfrm>
            <a:off x="4576005" y="307600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485D39D2-B836-D221-F74B-155BBC98F697}"/>
              </a:ext>
            </a:extLst>
          </p:cNvPr>
          <p:cNvSpPr txBox="1"/>
          <p:nvPr/>
        </p:nvSpPr>
        <p:spPr>
          <a:xfrm>
            <a:off x="4572000" y="3645024"/>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1EE2C240-9BE3-B63D-19AD-8C60D9E4FBDE}"/>
              </a:ext>
            </a:extLst>
          </p:cNvPr>
          <p:cNvSpPr txBox="1"/>
          <p:nvPr/>
        </p:nvSpPr>
        <p:spPr>
          <a:xfrm>
            <a:off x="6012160" y="364502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1C60284A-18B4-C0BB-E97A-222BB9CEB18A}"/>
              </a:ext>
            </a:extLst>
          </p:cNvPr>
          <p:cNvSpPr txBox="1"/>
          <p:nvPr/>
        </p:nvSpPr>
        <p:spPr>
          <a:xfrm>
            <a:off x="7545695" y="364502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BE383309-0251-FD19-C570-CBB1035ABC8F}"/>
              </a:ext>
            </a:extLst>
          </p:cNvPr>
          <p:cNvSpPr txBox="1"/>
          <p:nvPr/>
        </p:nvSpPr>
        <p:spPr>
          <a:xfrm>
            <a:off x="4572000" y="4221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2" name="1 CuadroTexto">
            <a:extLst>
              <a:ext uri="{FF2B5EF4-FFF2-40B4-BE49-F238E27FC236}">
                <a16:creationId xmlns:a16="http://schemas.microsoft.com/office/drawing/2014/main" id="{75F4204F-A62A-3437-55A8-EC92011F6B7A}"/>
              </a:ext>
            </a:extLst>
          </p:cNvPr>
          <p:cNvSpPr txBox="1"/>
          <p:nvPr/>
        </p:nvSpPr>
        <p:spPr>
          <a:xfrm>
            <a:off x="416902" y="1607099"/>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3:18</a:t>
            </a:r>
          </a:p>
        </p:txBody>
      </p:sp>
      <p:sp>
        <p:nvSpPr>
          <p:cNvPr id="13" name="2 CuadroTexto">
            <a:extLst>
              <a:ext uri="{FF2B5EF4-FFF2-40B4-BE49-F238E27FC236}">
                <a16:creationId xmlns:a16="http://schemas.microsoft.com/office/drawing/2014/main" id="{1DD9EEAA-4DFE-4579-4AB0-C7080D7B1AB7}"/>
              </a:ext>
            </a:extLst>
          </p:cNvPr>
          <p:cNvSpPr txBox="1"/>
          <p:nvPr/>
        </p:nvSpPr>
        <p:spPr>
          <a:xfrm>
            <a:off x="35496" y="2060848"/>
            <a:ext cx="4557870"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a:t>
            </a:r>
            <a:r>
              <a:rPr lang="es-ES" sz="2400" u="sng" dirty="0">
                <a:solidFill>
                  <a:srgbClr val="FFFF00"/>
                </a:solidFill>
                <a:latin typeface="Calibri"/>
              </a:rPr>
              <a:t>yo te aconsejo que de mí compres</a:t>
            </a:r>
            <a:r>
              <a:rPr lang="es-ES" sz="2400" dirty="0">
                <a:solidFill>
                  <a:srgbClr val="FFFF00"/>
                </a:solidFill>
                <a:latin typeface="Calibri"/>
              </a:rPr>
              <a:t> oro refinado en fuego, para que seas rico</a:t>
            </a:r>
            <a:r>
              <a:rPr lang="es-ES" sz="2400" dirty="0">
                <a:latin typeface="Calibri"/>
              </a:rPr>
              <a:t>, y vestiduras blancas para vestirte, y que no se descubra la vergüenza de tu desnudez; y unge tus ojos con colirio, para que veas. </a:t>
            </a:r>
          </a:p>
        </p:txBody>
      </p:sp>
      <p:sp>
        <p:nvSpPr>
          <p:cNvPr id="14" name="TextBox 13">
            <a:extLst>
              <a:ext uri="{FF2B5EF4-FFF2-40B4-BE49-F238E27FC236}">
                <a16:creationId xmlns:a16="http://schemas.microsoft.com/office/drawing/2014/main" id="{0A398276-AA34-8CA3-0717-34F1A5740E7D}"/>
              </a:ext>
            </a:extLst>
          </p:cNvPr>
          <p:cNvSpPr txBox="1"/>
          <p:nvPr/>
        </p:nvSpPr>
        <p:spPr>
          <a:xfrm>
            <a:off x="4572000" y="479715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cxnSp>
        <p:nvCxnSpPr>
          <p:cNvPr id="16" name="Straight Connector 15">
            <a:extLst>
              <a:ext uri="{FF2B5EF4-FFF2-40B4-BE49-F238E27FC236}">
                <a16:creationId xmlns:a16="http://schemas.microsoft.com/office/drawing/2014/main" id="{CEFA37EF-82CA-FFD0-1CE2-8754F1121686}"/>
              </a:ext>
            </a:extLst>
          </p:cNvPr>
          <p:cNvCxnSpPr>
            <a:cxnSpLocks/>
          </p:cNvCxnSpPr>
          <p:nvPr/>
        </p:nvCxnSpPr>
        <p:spPr>
          <a:xfrm>
            <a:off x="1475656" y="2708920"/>
            <a:ext cx="268566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1 CuadroTexto">
            <a:extLst>
              <a:ext uri="{FF2B5EF4-FFF2-40B4-BE49-F238E27FC236}">
                <a16:creationId xmlns:a16="http://schemas.microsoft.com/office/drawing/2014/main" id="{A5C30FA8-1B19-ABD8-23A0-E7042205DF51}"/>
              </a:ext>
            </a:extLst>
          </p:cNvPr>
          <p:cNvSpPr txBox="1"/>
          <p:nvPr/>
        </p:nvSpPr>
        <p:spPr>
          <a:xfrm>
            <a:off x="431540" y="4221088"/>
            <a:ext cx="3744416"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Santiago 2:5</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20" name="2 CuadroTexto">
            <a:extLst>
              <a:ext uri="{FF2B5EF4-FFF2-40B4-BE49-F238E27FC236}">
                <a16:creationId xmlns:a16="http://schemas.microsoft.com/office/drawing/2014/main" id="{C5092909-71B4-3FD9-0587-2469FABF8C4A}"/>
              </a:ext>
            </a:extLst>
          </p:cNvPr>
          <p:cNvSpPr txBox="1"/>
          <p:nvPr/>
        </p:nvSpPr>
        <p:spPr>
          <a:xfrm>
            <a:off x="35496" y="4799650"/>
            <a:ext cx="455787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Hermanos míos amados, oíd: ¿No ha elegido Dios a los pobres de este mundo, </a:t>
            </a:r>
            <a:r>
              <a:rPr lang="es-ES" sz="2400" dirty="0">
                <a:latin typeface="Calibri"/>
              </a:rPr>
              <a:t>para que sean ricos en fe y herederos del reino que ha prometido a los que le aman? </a:t>
            </a:r>
          </a:p>
        </p:txBody>
      </p:sp>
    </p:spTree>
    <p:extLst>
      <p:ext uri="{BB962C8B-B14F-4D97-AF65-F5344CB8AC3E}">
        <p14:creationId xmlns:p14="http://schemas.microsoft.com/office/powerpoint/2010/main" val="17421058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353617-AC77-63B4-B762-D1EC801C71C2}"/>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9CF43CF-DF95-673B-0F19-D566F711DF69}"/>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40AE37DE-5D5E-7ACE-C0CB-75C03D96356D}"/>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escribe al ángel de la iglesia en </a:t>
            </a:r>
            <a:r>
              <a:rPr lang="es-ES" sz="2400" dirty="0" err="1">
                <a:solidFill>
                  <a:srgbClr val="FFFF00"/>
                </a:solidFill>
                <a:latin typeface="Calibri"/>
              </a:rPr>
              <a:t>Laodicea</a:t>
            </a:r>
            <a:r>
              <a:rPr lang="es-ES" sz="2400" dirty="0">
                <a:solidFill>
                  <a:srgbClr val="FFFF00"/>
                </a:solidFill>
                <a:latin typeface="Calibri"/>
              </a:rPr>
              <a:t>: He aquí el Amén, </a:t>
            </a:r>
            <a:r>
              <a:rPr lang="es-ES" sz="2400" u="sng" dirty="0">
                <a:solidFill>
                  <a:srgbClr val="FFFF00"/>
                </a:solidFill>
                <a:latin typeface="Calibri"/>
              </a:rPr>
              <a:t>el testigo fiel y verdadero</a:t>
            </a:r>
            <a:r>
              <a:rPr lang="es-ES" sz="2400" dirty="0">
                <a:solidFill>
                  <a:srgbClr val="FFFF00"/>
                </a:solidFill>
                <a:latin typeface="Calibri"/>
              </a:rPr>
              <a:t>, el principio de la creación de Dios,</a:t>
            </a:r>
            <a:r>
              <a:rPr lang="es-ES" sz="2400" dirty="0">
                <a:latin typeface="Calibri"/>
              </a:rPr>
              <a:t> </a:t>
            </a:r>
            <a:r>
              <a:rPr lang="es-ES" sz="2400" dirty="0">
                <a:solidFill>
                  <a:srgbClr val="00B0F0"/>
                </a:solidFill>
                <a:latin typeface="Calibri"/>
              </a:rPr>
              <a:t>dice esto: Yo conozco tus obras, que ni eres frío ni caliente.</a:t>
            </a:r>
            <a:r>
              <a:rPr lang="es-ES" sz="2400" dirty="0">
                <a:latin typeface="Calibri"/>
              </a:rPr>
              <a:t> </a:t>
            </a:r>
            <a:r>
              <a:rPr lang="es-ES" sz="2400" dirty="0">
                <a:solidFill>
                  <a:srgbClr val="FFFF00"/>
                </a:solidFill>
                <a:latin typeface="Calibri"/>
              </a:rPr>
              <a:t>¡Ojalá fueses frío o caliente! Pero por cuanto eres tibio, y no frío ni caliente, </a:t>
            </a:r>
            <a:r>
              <a:rPr lang="es-ES" sz="2400" u="sng" dirty="0">
                <a:solidFill>
                  <a:srgbClr val="FFFF00"/>
                </a:solidFill>
                <a:latin typeface="Calibri"/>
              </a:rPr>
              <a:t>te vomitaré de mi boca</a:t>
            </a:r>
            <a:r>
              <a:rPr lang="es-ES" sz="2400" dirty="0">
                <a:solidFill>
                  <a:srgbClr val="FFFF00"/>
                </a:solidFill>
                <a:latin typeface="Calibri"/>
              </a:rPr>
              <a:t>. </a:t>
            </a:r>
          </a:p>
        </p:txBody>
      </p:sp>
      <p:sp>
        <p:nvSpPr>
          <p:cNvPr id="2" name="TextBox 1">
            <a:extLst>
              <a:ext uri="{FF2B5EF4-FFF2-40B4-BE49-F238E27FC236}">
                <a16:creationId xmlns:a16="http://schemas.microsoft.com/office/drawing/2014/main" id="{9ABCFE0A-892E-BF72-7340-E9EE0E678E84}"/>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D43CDE61-9DA1-3554-B894-B39253E44A51}"/>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6" name="TextBox 5">
            <a:extLst>
              <a:ext uri="{FF2B5EF4-FFF2-40B4-BE49-F238E27FC236}">
                <a16:creationId xmlns:a16="http://schemas.microsoft.com/office/drawing/2014/main" id="{4F63ED11-D44E-8B2D-3335-121ED327BA28}"/>
              </a:ext>
            </a:extLst>
          </p:cNvPr>
          <p:cNvSpPr txBox="1"/>
          <p:nvPr/>
        </p:nvSpPr>
        <p:spPr>
          <a:xfrm>
            <a:off x="4610729" y="249289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miente, nos dice la verdad, aunque duela</a:t>
            </a:r>
          </a:p>
        </p:txBody>
      </p:sp>
      <p:sp>
        <p:nvSpPr>
          <p:cNvPr id="10" name="TextBox 9">
            <a:extLst>
              <a:ext uri="{FF2B5EF4-FFF2-40B4-BE49-F238E27FC236}">
                <a16:creationId xmlns:a16="http://schemas.microsoft.com/office/drawing/2014/main" id="{EDB86A64-6ADD-E36E-B5A6-E8C7C2F45774}"/>
              </a:ext>
            </a:extLst>
          </p:cNvPr>
          <p:cNvSpPr txBox="1"/>
          <p:nvPr/>
        </p:nvSpPr>
        <p:spPr>
          <a:xfrm>
            <a:off x="4576005" y="307600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83695B6F-7A14-F07B-E544-8473AF32ABB2}"/>
              </a:ext>
            </a:extLst>
          </p:cNvPr>
          <p:cNvSpPr txBox="1"/>
          <p:nvPr/>
        </p:nvSpPr>
        <p:spPr>
          <a:xfrm>
            <a:off x="4572000" y="3645024"/>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3AC0BED2-76EB-4734-F56D-E78F7AC7ADBA}"/>
              </a:ext>
            </a:extLst>
          </p:cNvPr>
          <p:cNvSpPr txBox="1"/>
          <p:nvPr/>
        </p:nvSpPr>
        <p:spPr>
          <a:xfrm>
            <a:off x="6012160" y="364502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6717C216-1D75-D7C2-36DE-F7717BC904C8}"/>
              </a:ext>
            </a:extLst>
          </p:cNvPr>
          <p:cNvSpPr txBox="1"/>
          <p:nvPr/>
        </p:nvSpPr>
        <p:spPr>
          <a:xfrm>
            <a:off x="7545695" y="364502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613804DC-3847-7ACD-3289-3AF8021ECB74}"/>
              </a:ext>
            </a:extLst>
          </p:cNvPr>
          <p:cNvSpPr txBox="1"/>
          <p:nvPr/>
        </p:nvSpPr>
        <p:spPr>
          <a:xfrm>
            <a:off x="4572000" y="4221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2" name="1 CuadroTexto">
            <a:extLst>
              <a:ext uri="{FF2B5EF4-FFF2-40B4-BE49-F238E27FC236}">
                <a16:creationId xmlns:a16="http://schemas.microsoft.com/office/drawing/2014/main" id="{EBB9B928-2B54-9710-51F0-AF9367A5542F}"/>
              </a:ext>
            </a:extLst>
          </p:cNvPr>
          <p:cNvSpPr txBox="1"/>
          <p:nvPr/>
        </p:nvSpPr>
        <p:spPr>
          <a:xfrm>
            <a:off x="416902" y="1607099"/>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3:18</a:t>
            </a:r>
          </a:p>
        </p:txBody>
      </p:sp>
      <p:sp>
        <p:nvSpPr>
          <p:cNvPr id="13" name="2 CuadroTexto">
            <a:extLst>
              <a:ext uri="{FF2B5EF4-FFF2-40B4-BE49-F238E27FC236}">
                <a16:creationId xmlns:a16="http://schemas.microsoft.com/office/drawing/2014/main" id="{EB5F4399-3B21-51D7-A69A-B79C321AED3F}"/>
              </a:ext>
            </a:extLst>
          </p:cNvPr>
          <p:cNvSpPr txBox="1"/>
          <p:nvPr/>
        </p:nvSpPr>
        <p:spPr>
          <a:xfrm>
            <a:off x="35496" y="2060848"/>
            <a:ext cx="4557870"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a:t>
            </a:r>
            <a:r>
              <a:rPr lang="es-ES" sz="2400" u="sng" dirty="0">
                <a:solidFill>
                  <a:srgbClr val="FFFF00"/>
                </a:solidFill>
                <a:latin typeface="Calibri"/>
              </a:rPr>
              <a:t>yo te aconsejo que de mí compres</a:t>
            </a:r>
            <a:r>
              <a:rPr lang="es-ES" sz="2400" dirty="0">
                <a:solidFill>
                  <a:srgbClr val="FFFF00"/>
                </a:solidFill>
                <a:latin typeface="Calibri"/>
              </a:rPr>
              <a:t> oro refinado en fuego, para que seas rico</a:t>
            </a:r>
            <a:r>
              <a:rPr lang="es-ES" sz="2400" dirty="0">
                <a:latin typeface="Calibri"/>
              </a:rPr>
              <a:t>, y vestiduras blancas para vestirte, y que no se descubra la vergüenza de tu desnudez; y unge tus ojos con colirio, para que veas. </a:t>
            </a:r>
          </a:p>
        </p:txBody>
      </p:sp>
      <p:sp>
        <p:nvSpPr>
          <p:cNvPr id="14" name="TextBox 13">
            <a:extLst>
              <a:ext uri="{FF2B5EF4-FFF2-40B4-BE49-F238E27FC236}">
                <a16:creationId xmlns:a16="http://schemas.microsoft.com/office/drawing/2014/main" id="{29D7294F-C673-A40A-CEC3-83AA6492FADE}"/>
              </a:ext>
            </a:extLst>
          </p:cNvPr>
          <p:cNvSpPr txBox="1"/>
          <p:nvPr/>
        </p:nvSpPr>
        <p:spPr>
          <a:xfrm>
            <a:off x="4572000" y="479715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cxnSp>
        <p:nvCxnSpPr>
          <p:cNvPr id="16" name="Straight Connector 15">
            <a:extLst>
              <a:ext uri="{FF2B5EF4-FFF2-40B4-BE49-F238E27FC236}">
                <a16:creationId xmlns:a16="http://schemas.microsoft.com/office/drawing/2014/main" id="{77585798-0D9B-BA84-F8D7-84B2D398D11C}"/>
              </a:ext>
            </a:extLst>
          </p:cNvPr>
          <p:cNvCxnSpPr>
            <a:cxnSpLocks/>
          </p:cNvCxnSpPr>
          <p:nvPr/>
        </p:nvCxnSpPr>
        <p:spPr>
          <a:xfrm>
            <a:off x="1475656" y="2708920"/>
            <a:ext cx="268566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1 CuadroTexto">
            <a:extLst>
              <a:ext uri="{FF2B5EF4-FFF2-40B4-BE49-F238E27FC236}">
                <a16:creationId xmlns:a16="http://schemas.microsoft.com/office/drawing/2014/main" id="{BB0E4DD6-6905-105A-F362-FF95BCB32612}"/>
              </a:ext>
            </a:extLst>
          </p:cNvPr>
          <p:cNvSpPr txBox="1"/>
          <p:nvPr/>
        </p:nvSpPr>
        <p:spPr>
          <a:xfrm>
            <a:off x="431540" y="4221088"/>
            <a:ext cx="3744416"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Santiago 2:5</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20" name="2 CuadroTexto">
            <a:extLst>
              <a:ext uri="{FF2B5EF4-FFF2-40B4-BE49-F238E27FC236}">
                <a16:creationId xmlns:a16="http://schemas.microsoft.com/office/drawing/2014/main" id="{168D432A-FC40-AAF5-483D-E01045EA8C67}"/>
              </a:ext>
            </a:extLst>
          </p:cNvPr>
          <p:cNvSpPr txBox="1"/>
          <p:nvPr/>
        </p:nvSpPr>
        <p:spPr>
          <a:xfrm>
            <a:off x="35496" y="4799650"/>
            <a:ext cx="455787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Hermanos míos amados, oíd: ¿No ha elegido Dios a los pobres de este mundo, </a:t>
            </a:r>
            <a:r>
              <a:rPr lang="es-ES" sz="2400" dirty="0">
                <a:solidFill>
                  <a:srgbClr val="00B0F0"/>
                </a:solidFill>
                <a:latin typeface="Calibri"/>
              </a:rPr>
              <a:t>para que sean </a:t>
            </a:r>
            <a:r>
              <a:rPr lang="es-ES" sz="2400" u="sng" dirty="0">
                <a:solidFill>
                  <a:srgbClr val="00B0F0"/>
                </a:solidFill>
                <a:latin typeface="Calibri"/>
              </a:rPr>
              <a:t>ricos en fe</a:t>
            </a:r>
            <a:r>
              <a:rPr lang="es-ES" sz="2400" dirty="0">
                <a:solidFill>
                  <a:srgbClr val="00B0F0"/>
                </a:solidFill>
                <a:latin typeface="Calibri"/>
              </a:rPr>
              <a:t> y herederos del reino que ha prometido a los que le aman? </a:t>
            </a:r>
          </a:p>
        </p:txBody>
      </p:sp>
      <p:sp>
        <p:nvSpPr>
          <p:cNvPr id="15" name="TextBox 14">
            <a:extLst>
              <a:ext uri="{FF2B5EF4-FFF2-40B4-BE49-F238E27FC236}">
                <a16:creationId xmlns:a16="http://schemas.microsoft.com/office/drawing/2014/main" id="{43FF6AE2-D7EB-6AE4-8B27-43A527929EB5}"/>
              </a:ext>
            </a:extLst>
          </p:cNvPr>
          <p:cNvSpPr txBox="1"/>
          <p:nvPr/>
        </p:nvSpPr>
        <p:spPr>
          <a:xfrm>
            <a:off x="4572000" y="5366172"/>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Tree>
    <p:extLst>
      <p:ext uri="{BB962C8B-B14F-4D97-AF65-F5344CB8AC3E}">
        <p14:creationId xmlns:p14="http://schemas.microsoft.com/office/powerpoint/2010/main" val="3111761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E996C-46C6-4F6A-978A-9C4D4AC460B3}"/>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5FE7DFE-8F4A-44B6-AB90-FFB584B47BF0}"/>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F71F79E7-ADBA-3444-88A5-2E02A0CE8CE7}"/>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escribe al ángel de la iglesia en </a:t>
            </a:r>
            <a:r>
              <a:rPr lang="es-ES" sz="2400" dirty="0" err="1">
                <a:solidFill>
                  <a:srgbClr val="FFFF00"/>
                </a:solidFill>
                <a:latin typeface="Calibri"/>
              </a:rPr>
              <a:t>Laodicea</a:t>
            </a:r>
            <a:r>
              <a:rPr lang="es-ES" sz="2400" dirty="0">
                <a:solidFill>
                  <a:srgbClr val="FFFF00"/>
                </a:solidFill>
                <a:latin typeface="Calibri"/>
              </a:rPr>
              <a:t>: He aquí el Amén, </a:t>
            </a:r>
            <a:r>
              <a:rPr lang="es-ES" sz="2400" u="sng" dirty="0">
                <a:solidFill>
                  <a:srgbClr val="FFFF00"/>
                </a:solidFill>
                <a:latin typeface="Calibri"/>
              </a:rPr>
              <a:t>el testigo fiel y verdadero</a:t>
            </a:r>
            <a:r>
              <a:rPr lang="es-ES" sz="2400" dirty="0">
                <a:solidFill>
                  <a:srgbClr val="FFFF00"/>
                </a:solidFill>
                <a:latin typeface="Calibri"/>
              </a:rPr>
              <a:t>, el principio de la creación de Dios,</a:t>
            </a:r>
            <a:r>
              <a:rPr lang="es-ES" sz="2400" dirty="0">
                <a:latin typeface="Calibri"/>
              </a:rPr>
              <a:t> </a:t>
            </a:r>
            <a:r>
              <a:rPr lang="es-ES" sz="2400" dirty="0">
                <a:solidFill>
                  <a:srgbClr val="00B0F0"/>
                </a:solidFill>
                <a:latin typeface="Calibri"/>
              </a:rPr>
              <a:t>dice esto: Yo conozco tus obras, que ni eres frío ni caliente.</a:t>
            </a:r>
            <a:r>
              <a:rPr lang="es-ES" sz="2400" dirty="0">
                <a:latin typeface="Calibri"/>
              </a:rPr>
              <a:t> </a:t>
            </a:r>
            <a:r>
              <a:rPr lang="es-ES" sz="2400" dirty="0">
                <a:solidFill>
                  <a:srgbClr val="FFFF00"/>
                </a:solidFill>
                <a:latin typeface="Calibri"/>
              </a:rPr>
              <a:t>¡Ojalá fueses frío o caliente! Pero por cuanto eres tibio, y no frío ni caliente, </a:t>
            </a:r>
            <a:r>
              <a:rPr lang="es-ES" sz="2400" u="sng" dirty="0">
                <a:solidFill>
                  <a:srgbClr val="FFFF00"/>
                </a:solidFill>
                <a:latin typeface="Calibri"/>
              </a:rPr>
              <a:t>te vomitaré de mi boca</a:t>
            </a:r>
            <a:r>
              <a:rPr lang="es-ES" sz="2400" dirty="0">
                <a:solidFill>
                  <a:srgbClr val="FFFF00"/>
                </a:solidFill>
                <a:latin typeface="Calibri"/>
              </a:rPr>
              <a:t>. </a:t>
            </a:r>
          </a:p>
        </p:txBody>
      </p:sp>
      <p:sp>
        <p:nvSpPr>
          <p:cNvPr id="2" name="TextBox 1">
            <a:extLst>
              <a:ext uri="{FF2B5EF4-FFF2-40B4-BE49-F238E27FC236}">
                <a16:creationId xmlns:a16="http://schemas.microsoft.com/office/drawing/2014/main" id="{052AA15C-B206-483F-071B-CF8C1D351FF1}"/>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400D06D4-D0CC-8492-3874-D40DF5801683}"/>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6" name="TextBox 5">
            <a:extLst>
              <a:ext uri="{FF2B5EF4-FFF2-40B4-BE49-F238E27FC236}">
                <a16:creationId xmlns:a16="http://schemas.microsoft.com/office/drawing/2014/main" id="{3F99475A-23F6-FA99-2C37-1BFFE0A3DFE7}"/>
              </a:ext>
            </a:extLst>
          </p:cNvPr>
          <p:cNvSpPr txBox="1"/>
          <p:nvPr/>
        </p:nvSpPr>
        <p:spPr>
          <a:xfrm>
            <a:off x="4610729" y="249289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miente, nos dice la verdad, aunque duela</a:t>
            </a:r>
          </a:p>
        </p:txBody>
      </p:sp>
      <p:sp>
        <p:nvSpPr>
          <p:cNvPr id="10" name="TextBox 9">
            <a:extLst>
              <a:ext uri="{FF2B5EF4-FFF2-40B4-BE49-F238E27FC236}">
                <a16:creationId xmlns:a16="http://schemas.microsoft.com/office/drawing/2014/main" id="{7CCAB36C-1DEC-E87E-877D-4652393EADEF}"/>
              </a:ext>
            </a:extLst>
          </p:cNvPr>
          <p:cNvSpPr txBox="1"/>
          <p:nvPr/>
        </p:nvSpPr>
        <p:spPr>
          <a:xfrm>
            <a:off x="4576005" y="307600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0D2823AA-3286-70B6-C8B0-C41B58DDC59B}"/>
              </a:ext>
            </a:extLst>
          </p:cNvPr>
          <p:cNvSpPr txBox="1"/>
          <p:nvPr/>
        </p:nvSpPr>
        <p:spPr>
          <a:xfrm>
            <a:off x="4572000" y="3645024"/>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C33A5B35-B4AB-D558-EBDA-C23554F974F5}"/>
              </a:ext>
            </a:extLst>
          </p:cNvPr>
          <p:cNvSpPr txBox="1"/>
          <p:nvPr/>
        </p:nvSpPr>
        <p:spPr>
          <a:xfrm>
            <a:off x="6012160" y="364502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7E678FBD-29CF-6CCA-2D10-EDDB3D289E1B}"/>
              </a:ext>
            </a:extLst>
          </p:cNvPr>
          <p:cNvSpPr txBox="1"/>
          <p:nvPr/>
        </p:nvSpPr>
        <p:spPr>
          <a:xfrm>
            <a:off x="7545695" y="364502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4A7194F8-30EB-25AF-875F-BA1F54B9EB59}"/>
              </a:ext>
            </a:extLst>
          </p:cNvPr>
          <p:cNvSpPr txBox="1"/>
          <p:nvPr/>
        </p:nvSpPr>
        <p:spPr>
          <a:xfrm>
            <a:off x="4572000" y="4221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2" name="1 CuadroTexto">
            <a:extLst>
              <a:ext uri="{FF2B5EF4-FFF2-40B4-BE49-F238E27FC236}">
                <a16:creationId xmlns:a16="http://schemas.microsoft.com/office/drawing/2014/main" id="{D8069A35-0421-C2A7-17A0-EB82C052EC2B}"/>
              </a:ext>
            </a:extLst>
          </p:cNvPr>
          <p:cNvSpPr txBox="1"/>
          <p:nvPr/>
        </p:nvSpPr>
        <p:spPr>
          <a:xfrm>
            <a:off x="416902" y="1607099"/>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3:18</a:t>
            </a:r>
          </a:p>
        </p:txBody>
      </p:sp>
      <p:sp>
        <p:nvSpPr>
          <p:cNvPr id="13" name="2 CuadroTexto">
            <a:extLst>
              <a:ext uri="{FF2B5EF4-FFF2-40B4-BE49-F238E27FC236}">
                <a16:creationId xmlns:a16="http://schemas.microsoft.com/office/drawing/2014/main" id="{A6A12E38-9F3E-9D4B-9AC2-07B7C7D37D20}"/>
              </a:ext>
            </a:extLst>
          </p:cNvPr>
          <p:cNvSpPr txBox="1"/>
          <p:nvPr/>
        </p:nvSpPr>
        <p:spPr>
          <a:xfrm>
            <a:off x="35496" y="2060848"/>
            <a:ext cx="4557870"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a:t>
            </a:r>
            <a:r>
              <a:rPr lang="es-ES" sz="2400" u="sng" dirty="0">
                <a:solidFill>
                  <a:srgbClr val="FFFF00"/>
                </a:solidFill>
                <a:latin typeface="Calibri"/>
              </a:rPr>
              <a:t>yo te aconsejo que de mí compres</a:t>
            </a:r>
            <a:r>
              <a:rPr lang="es-ES" sz="2400" dirty="0">
                <a:solidFill>
                  <a:srgbClr val="FFFF00"/>
                </a:solidFill>
                <a:latin typeface="Calibri"/>
              </a:rPr>
              <a:t> oro refinado en fuego, para que seas rico</a:t>
            </a:r>
            <a:r>
              <a:rPr lang="es-ES" sz="2400" dirty="0">
                <a:solidFill>
                  <a:srgbClr val="00B0F0"/>
                </a:solidFill>
                <a:latin typeface="Calibri"/>
              </a:rPr>
              <a:t>, y </a:t>
            </a:r>
            <a:r>
              <a:rPr lang="es-ES" sz="2400" u="sng" dirty="0">
                <a:solidFill>
                  <a:srgbClr val="00B0F0"/>
                </a:solidFill>
                <a:latin typeface="Calibri"/>
              </a:rPr>
              <a:t>vestiduras blancas para vestirte</a:t>
            </a:r>
            <a:r>
              <a:rPr lang="es-ES" sz="2400" dirty="0">
                <a:solidFill>
                  <a:srgbClr val="00B0F0"/>
                </a:solidFill>
                <a:latin typeface="Calibri"/>
              </a:rPr>
              <a:t>, y que no se descubra la vergüenza de tu desnudez;</a:t>
            </a:r>
            <a:r>
              <a:rPr lang="es-ES" sz="2400" dirty="0">
                <a:latin typeface="Calibri"/>
              </a:rPr>
              <a:t> y unge tus ojos con colirio, para que veas. </a:t>
            </a:r>
          </a:p>
        </p:txBody>
      </p:sp>
      <p:sp>
        <p:nvSpPr>
          <p:cNvPr id="14" name="TextBox 13">
            <a:extLst>
              <a:ext uri="{FF2B5EF4-FFF2-40B4-BE49-F238E27FC236}">
                <a16:creationId xmlns:a16="http://schemas.microsoft.com/office/drawing/2014/main" id="{AC3669F1-832A-F536-71FF-D9949DAED0B3}"/>
              </a:ext>
            </a:extLst>
          </p:cNvPr>
          <p:cNvSpPr txBox="1"/>
          <p:nvPr/>
        </p:nvSpPr>
        <p:spPr>
          <a:xfrm>
            <a:off x="4572000" y="479715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cxnSp>
        <p:nvCxnSpPr>
          <p:cNvPr id="16" name="Straight Connector 15">
            <a:extLst>
              <a:ext uri="{FF2B5EF4-FFF2-40B4-BE49-F238E27FC236}">
                <a16:creationId xmlns:a16="http://schemas.microsoft.com/office/drawing/2014/main" id="{26CC0F48-DC8E-63FB-E1EF-D81C7B610783}"/>
              </a:ext>
            </a:extLst>
          </p:cNvPr>
          <p:cNvCxnSpPr>
            <a:cxnSpLocks/>
          </p:cNvCxnSpPr>
          <p:nvPr/>
        </p:nvCxnSpPr>
        <p:spPr>
          <a:xfrm>
            <a:off x="1475656" y="2708920"/>
            <a:ext cx="268566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1 CuadroTexto">
            <a:extLst>
              <a:ext uri="{FF2B5EF4-FFF2-40B4-BE49-F238E27FC236}">
                <a16:creationId xmlns:a16="http://schemas.microsoft.com/office/drawing/2014/main" id="{864B7ABB-AE6D-6BB9-ACBD-F47EB3A79A2F}"/>
              </a:ext>
            </a:extLst>
          </p:cNvPr>
          <p:cNvSpPr txBox="1"/>
          <p:nvPr/>
        </p:nvSpPr>
        <p:spPr>
          <a:xfrm>
            <a:off x="431540" y="4221088"/>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Efesios 4:24</a:t>
            </a:r>
          </a:p>
        </p:txBody>
      </p:sp>
      <p:sp>
        <p:nvSpPr>
          <p:cNvPr id="20" name="2 CuadroTexto">
            <a:extLst>
              <a:ext uri="{FF2B5EF4-FFF2-40B4-BE49-F238E27FC236}">
                <a16:creationId xmlns:a16="http://schemas.microsoft.com/office/drawing/2014/main" id="{EA8CD59C-254A-7AC5-CC71-477AD3045A76}"/>
              </a:ext>
            </a:extLst>
          </p:cNvPr>
          <p:cNvSpPr txBox="1"/>
          <p:nvPr/>
        </p:nvSpPr>
        <p:spPr>
          <a:xfrm>
            <a:off x="35496" y="4799650"/>
            <a:ext cx="455787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vestíos del nuevo hombre, creado según Dios en la justicia y santidad de la verdad.</a:t>
            </a:r>
          </a:p>
        </p:txBody>
      </p:sp>
      <p:sp>
        <p:nvSpPr>
          <p:cNvPr id="15" name="TextBox 14">
            <a:extLst>
              <a:ext uri="{FF2B5EF4-FFF2-40B4-BE49-F238E27FC236}">
                <a16:creationId xmlns:a16="http://schemas.microsoft.com/office/drawing/2014/main" id="{8FD9660B-5C56-1587-2961-E1C77A0F98CA}"/>
              </a:ext>
            </a:extLst>
          </p:cNvPr>
          <p:cNvSpPr txBox="1"/>
          <p:nvPr/>
        </p:nvSpPr>
        <p:spPr>
          <a:xfrm>
            <a:off x="4572000" y="5366172"/>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Tree>
    <p:extLst>
      <p:ext uri="{BB962C8B-B14F-4D97-AF65-F5344CB8AC3E}">
        <p14:creationId xmlns:p14="http://schemas.microsoft.com/office/powerpoint/2010/main" val="675299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37168-D52A-9579-6B35-1984769B053C}"/>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CD2D63C9-038F-5978-439C-80E8D0AE53AC}"/>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D60415BB-3BE8-340B-B07A-0892B635F771}"/>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escribe al ángel de la iglesia en </a:t>
            </a:r>
            <a:r>
              <a:rPr lang="es-ES" sz="2400" dirty="0" err="1">
                <a:solidFill>
                  <a:srgbClr val="FFFF00"/>
                </a:solidFill>
                <a:latin typeface="Calibri"/>
              </a:rPr>
              <a:t>Laodicea</a:t>
            </a:r>
            <a:r>
              <a:rPr lang="es-ES" sz="2400" dirty="0">
                <a:solidFill>
                  <a:srgbClr val="FFFF00"/>
                </a:solidFill>
                <a:latin typeface="Calibri"/>
              </a:rPr>
              <a:t>: He aquí el Amén, </a:t>
            </a:r>
            <a:r>
              <a:rPr lang="es-ES" sz="2400" u="sng" dirty="0">
                <a:solidFill>
                  <a:srgbClr val="FFFF00"/>
                </a:solidFill>
                <a:latin typeface="Calibri"/>
              </a:rPr>
              <a:t>el testigo fiel y verdadero</a:t>
            </a:r>
            <a:r>
              <a:rPr lang="es-ES" sz="2400" dirty="0">
                <a:solidFill>
                  <a:srgbClr val="FFFF00"/>
                </a:solidFill>
                <a:latin typeface="Calibri"/>
              </a:rPr>
              <a:t>, el principio de la creación de Dios,</a:t>
            </a:r>
            <a:r>
              <a:rPr lang="es-ES" sz="2400" dirty="0">
                <a:latin typeface="Calibri"/>
              </a:rPr>
              <a:t> </a:t>
            </a:r>
            <a:r>
              <a:rPr lang="es-ES" sz="2400" dirty="0">
                <a:solidFill>
                  <a:srgbClr val="00B0F0"/>
                </a:solidFill>
                <a:latin typeface="Calibri"/>
              </a:rPr>
              <a:t>dice esto: Yo conozco tus obras, que ni eres frío ni caliente.</a:t>
            </a:r>
            <a:r>
              <a:rPr lang="es-ES" sz="2400" dirty="0">
                <a:latin typeface="Calibri"/>
              </a:rPr>
              <a:t> </a:t>
            </a:r>
            <a:r>
              <a:rPr lang="es-ES" sz="2400" dirty="0">
                <a:solidFill>
                  <a:srgbClr val="FFFF00"/>
                </a:solidFill>
                <a:latin typeface="Calibri"/>
              </a:rPr>
              <a:t>¡Ojalá fueses frío o caliente! Pero por cuanto eres tibio, y no frío ni caliente, </a:t>
            </a:r>
            <a:r>
              <a:rPr lang="es-ES" sz="2400" u="sng" dirty="0">
                <a:solidFill>
                  <a:srgbClr val="FFFF00"/>
                </a:solidFill>
                <a:latin typeface="Calibri"/>
              </a:rPr>
              <a:t>te vomitaré de mi boca</a:t>
            </a:r>
            <a:r>
              <a:rPr lang="es-ES" sz="2400" dirty="0">
                <a:solidFill>
                  <a:srgbClr val="FFFF00"/>
                </a:solidFill>
                <a:latin typeface="Calibri"/>
              </a:rPr>
              <a:t>. </a:t>
            </a:r>
          </a:p>
        </p:txBody>
      </p:sp>
      <p:sp>
        <p:nvSpPr>
          <p:cNvPr id="2" name="TextBox 1">
            <a:extLst>
              <a:ext uri="{FF2B5EF4-FFF2-40B4-BE49-F238E27FC236}">
                <a16:creationId xmlns:a16="http://schemas.microsoft.com/office/drawing/2014/main" id="{2B3651EA-CB72-CD0D-EDCD-AC313880F944}"/>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01E88F78-C983-DA71-A964-582B372D1A5A}"/>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6" name="TextBox 5">
            <a:extLst>
              <a:ext uri="{FF2B5EF4-FFF2-40B4-BE49-F238E27FC236}">
                <a16:creationId xmlns:a16="http://schemas.microsoft.com/office/drawing/2014/main" id="{12566991-83BF-4620-87B8-EE9F35835A14}"/>
              </a:ext>
            </a:extLst>
          </p:cNvPr>
          <p:cNvSpPr txBox="1"/>
          <p:nvPr/>
        </p:nvSpPr>
        <p:spPr>
          <a:xfrm>
            <a:off x="4610729" y="249289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miente, nos dice la verdad, aunque duela</a:t>
            </a:r>
          </a:p>
        </p:txBody>
      </p:sp>
      <p:sp>
        <p:nvSpPr>
          <p:cNvPr id="10" name="TextBox 9">
            <a:extLst>
              <a:ext uri="{FF2B5EF4-FFF2-40B4-BE49-F238E27FC236}">
                <a16:creationId xmlns:a16="http://schemas.microsoft.com/office/drawing/2014/main" id="{AD885F74-687B-D18F-EB6B-E8258DE4B9A8}"/>
              </a:ext>
            </a:extLst>
          </p:cNvPr>
          <p:cNvSpPr txBox="1"/>
          <p:nvPr/>
        </p:nvSpPr>
        <p:spPr>
          <a:xfrm>
            <a:off x="4576005" y="307600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7EFB0EEC-0A34-F9B9-27E7-AB18179EE1EC}"/>
              </a:ext>
            </a:extLst>
          </p:cNvPr>
          <p:cNvSpPr txBox="1"/>
          <p:nvPr/>
        </p:nvSpPr>
        <p:spPr>
          <a:xfrm>
            <a:off x="4572000" y="3645024"/>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94746199-5FE5-6450-2E0B-1D75467DCCF1}"/>
              </a:ext>
            </a:extLst>
          </p:cNvPr>
          <p:cNvSpPr txBox="1"/>
          <p:nvPr/>
        </p:nvSpPr>
        <p:spPr>
          <a:xfrm>
            <a:off x="6012160" y="364502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DD0C7931-646C-3417-CA91-BB259B81FDF0}"/>
              </a:ext>
            </a:extLst>
          </p:cNvPr>
          <p:cNvSpPr txBox="1"/>
          <p:nvPr/>
        </p:nvSpPr>
        <p:spPr>
          <a:xfrm>
            <a:off x="7545695" y="364502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0C2D2988-2EC9-6CBA-6F8C-D8B30500FDB7}"/>
              </a:ext>
            </a:extLst>
          </p:cNvPr>
          <p:cNvSpPr txBox="1"/>
          <p:nvPr/>
        </p:nvSpPr>
        <p:spPr>
          <a:xfrm>
            <a:off x="4572000" y="4221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2" name="1 CuadroTexto">
            <a:extLst>
              <a:ext uri="{FF2B5EF4-FFF2-40B4-BE49-F238E27FC236}">
                <a16:creationId xmlns:a16="http://schemas.microsoft.com/office/drawing/2014/main" id="{CC786EA9-A2C8-D026-AF9C-C49E2269D26B}"/>
              </a:ext>
            </a:extLst>
          </p:cNvPr>
          <p:cNvSpPr txBox="1"/>
          <p:nvPr/>
        </p:nvSpPr>
        <p:spPr>
          <a:xfrm>
            <a:off x="416902" y="1607099"/>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3:18</a:t>
            </a:r>
          </a:p>
        </p:txBody>
      </p:sp>
      <p:sp>
        <p:nvSpPr>
          <p:cNvPr id="13" name="2 CuadroTexto">
            <a:extLst>
              <a:ext uri="{FF2B5EF4-FFF2-40B4-BE49-F238E27FC236}">
                <a16:creationId xmlns:a16="http://schemas.microsoft.com/office/drawing/2014/main" id="{A339EBDD-A561-0133-A701-606E87330CCA}"/>
              </a:ext>
            </a:extLst>
          </p:cNvPr>
          <p:cNvSpPr txBox="1"/>
          <p:nvPr/>
        </p:nvSpPr>
        <p:spPr>
          <a:xfrm>
            <a:off x="35496" y="2060848"/>
            <a:ext cx="4557870"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a:t>
            </a:r>
            <a:r>
              <a:rPr lang="es-ES" sz="2400" u="sng" dirty="0">
                <a:solidFill>
                  <a:srgbClr val="FFFF00"/>
                </a:solidFill>
                <a:latin typeface="Calibri"/>
              </a:rPr>
              <a:t>yo te aconsejo que de mí compres</a:t>
            </a:r>
            <a:r>
              <a:rPr lang="es-ES" sz="2400" dirty="0">
                <a:solidFill>
                  <a:srgbClr val="FFFF00"/>
                </a:solidFill>
                <a:latin typeface="Calibri"/>
              </a:rPr>
              <a:t> oro refinado en fuego, para que seas rico</a:t>
            </a:r>
            <a:r>
              <a:rPr lang="es-ES" sz="2400" dirty="0">
                <a:solidFill>
                  <a:srgbClr val="00B0F0"/>
                </a:solidFill>
                <a:latin typeface="Calibri"/>
              </a:rPr>
              <a:t>, y </a:t>
            </a:r>
            <a:r>
              <a:rPr lang="es-ES" sz="2400" u="sng" dirty="0">
                <a:solidFill>
                  <a:srgbClr val="00B0F0"/>
                </a:solidFill>
                <a:latin typeface="Calibri"/>
              </a:rPr>
              <a:t>vestiduras blancas para vestirte</a:t>
            </a:r>
            <a:r>
              <a:rPr lang="es-ES" sz="2400" dirty="0">
                <a:solidFill>
                  <a:srgbClr val="00B0F0"/>
                </a:solidFill>
                <a:latin typeface="Calibri"/>
              </a:rPr>
              <a:t>, y que no se descubra la vergüenza de tu desnudez;</a:t>
            </a:r>
            <a:r>
              <a:rPr lang="es-ES" sz="2400" dirty="0">
                <a:latin typeface="Calibri"/>
              </a:rPr>
              <a:t> y unge tus ojos con colirio, para que veas. </a:t>
            </a:r>
          </a:p>
        </p:txBody>
      </p:sp>
      <p:sp>
        <p:nvSpPr>
          <p:cNvPr id="14" name="TextBox 13">
            <a:extLst>
              <a:ext uri="{FF2B5EF4-FFF2-40B4-BE49-F238E27FC236}">
                <a16:creationId xmlns:a16="http://schemas.microsoft.com/office/drawing/2014/main" id="{E20DD718-6755-A0AC-BB14-FDFD2D98A31A}"/>
              </a:ext>
            </a:extLst>
          </p:cNvPr>
          <p:cNvSpPr txBox="1"/>
          <p:nvPr/>
        </p:nvSpPr>
        <p:spPr>
          <a:xfrm>
            <a:off x="4572000" y="479715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cxnSp>
        <p:nvCxnSpPr>
          <p:cNvPr id="16" name="Straight Connector 15">
            <a:extLst>
              <a:ext uri="{FF2B5EF4-FFF2-40B4-BE49-F238E27FC236}">
                <a16:creationId xmlns:a16="http://schemas.microsoft.com/office/drawing/2014/main" id="{F1E4E0CB-BB11-E149-A523-29DEE69C2032}"/>
              </a:ext>
            </a:extLst>
          </p:cNvPr>
          <p:cNvCxnSpPr>
            <a:cxnSpLocks/>
          </p:cNvCxnSpPr>
          <p:nvPr/>
        </p:nvCxnSpPr>
        <p:spPr>
          <a:xfrm>
            <a:off x="1475656" y="2708920"/>
            <a:ext cx="268566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1 CuadroTexto">
            <a:extLst>
              <a:ext uri="{FF2B5EF4-FFF2-40B4-BE49-F238E27FC236}">
                <a16:creationId xmlns:a16="http://schemas.microsoft.com/office/drawing/2014/main" id="{A304BFE5-F08E-345E-823F-B5A71881B623}"/>
              </a:ext>
            </a:extLst>
          </p:cNvPr>
          <p:cNvSpPr txBox="1"/>
          <p:nvPr/>
        </p:nvSpPr>
        <p:spPr>
          <a:xfrm>
            <a:off x="431540" y="4221088"/>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Efesios 4:24</a:t>
            </a:r>
          </a:p>
        </p:txBody>
      </p:sp>
      <p:sp>
        <p:nvSpPr>
          <p:cNvPr id="20" name="2 CuadroTexto">
            <a:extLst>
              <a:ext uri="{FF2B5EF4-FFF2-40B4-BE49-F238E27FC236}">
                <a16:creationId xmlns:a16="http://schemas.microsoft.com/office/drawing/2014/main" id="{2232C856-1B9F-1B26-BC36-5CBDC1AA9DA6}"/>
              </a:ext>
            </a:extLst>
          </p:cNvPr>
          <p:cNvSpPr txBox="1"/>
          <p:nvPr/>
        </p:nvSpPr>
        <p:spPr>
          <a:xfrm>
            <a:off x="35496" y="4799650"/>
            <a:ext cx="455787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vestíos del nuevo hombre, </a:t>
            </a:r>
            <a:r>
              <a:rPr lang="es-ES" sz="2400" dirty="0">
                <a:latin typeface="Calibri"/>
              </a:rPr>
              <a:t>creado según Dios en la justicia y santidad de la verdad.</a:t>
            </a:r>
          </a:p>
        </p:txBody>
      </p:sp>
      <p:sp>
        <p:nvSpPr>
          <p:cNvPr id="15" name="TextBox 14">
            <a:extLst>
              <a:ext uri="{FF2B5EF4-FFF2-40B4-BE49-F238E27FC236}">
                <a16:creationId xmlns:a16="http://schemas.microsoft.com/office/drawing/2014/main" id="{CB342C66-4DF7-8632-0888-ED48E150E068}"/>
              </a:ext>
            </a:extLst>
          </p:cNvPr>
          <p:cNvSpPr txBox="1"/>
          <p:nvPr/>
        </p:nvSpPr>
        <p:spPr>
          <a:xfrm>
            <a:off x="4572000" y="5366172"/>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Tree>
    <p:extLst>
      <p:ext uri="{BB962C8B-B14F-4D97-AF65-F5344CB8AC3E}">
        <p14:creationId xmlns:p14="http://schemas.microsoft.com/office/powerpoint/2010/main" val="1819291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C5209-5B0E-773F-87D4-4C95719381F4}"/>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81E14CE-EAF5-2A9F-6E7E-3FFAE8E8C2D0}"/>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CFC77CD7-808E-ABF2-83D5-50C435172C44}"/>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escribe al ángel de la iglesia en </a:t>
            </a:r>
            <a:r>
              <a:rPr lang="es-ES" sz="2400" dirty="0" err="1">
                <a:solidFill>
                  <a:srgbClr val="FFFF00"/>
                </a:solidFill>
                <a:latin typeface="Calibri"/>
              </a:rPr>
              <a:t>Laodicea</a:t>
            </a:r>
            <a:r>
              <a:rPr lang="es-ES" sz="2400" dirty="0">
                <a:solidFill>
                  <a:srgbClr val="FFFF00"/>
                </a:solidFill>
                <a:latin typeface="Calibri"/>
              </a:rPr>
              <a:t>: He aquí el Amén, </a:t>
            </a:r>
            <a:r>
              <a:rPr lang="es-ES" sz="2400" u="sng" dirty="0">
                <a:solidFill>
                  <a:srgbClr val="FFFF00"/>
                </a:solidFill>
                <a:latin typeface="Calibri"/>
              </a:rPr>
              <a:t>el testigo fiel y verdadero</a:t>
            </a:r>
            <a:r>
              <a:rPr lang="es-ES" sz="2400" dirty="0">
                <a:solidFill>
                  <a:srgbClr val="FFFF00"/>
                </a:solidFill>
                <a:latin typeface="Calibri"/>
              </a:rPr>
              <a:t>, el principio de la creación de Dios,</a:t>
            </a:r>
            <a:r>
              <a:rPr lang="es-ES" sz="2400" dirty="0">
                <a:latin typeface="Calibri"/>
              </a:rPr>
              <a:t> </a:t>
            </a:r>
            <a:r>
              <a:rPr lang="es-ES" sz="2400" dirty="0">
                <a:solidFill>
                  <a:srgbClr val="00B0F0"/>
                </a:solidFill>
                <a:latin typeface="Calibri"/>
              </a:rPr>
              <a:t>dice esto: Yo conozco tus obras, que ni eres frío ni caliente.</a:t>
            </a:r>
            <a:r>
              <a:rPr lang="es-ES" sz="2400" dirty="0">
                <a:latin typeface="Calibri"/>
              </a:rPr>
              <a:t> </a:t>
            </a:r>
            <a:r>
              <a:rPr lang="es-ES" sz="2400" dirty="0">
                <a:solidFill>
                  <a:srgbClr val="FFFF00"/>
                </a:solidFill>
                <a:latin typeface="Calibri"/>
              </a:rPr>
              <a:t>¡Ojalá fueses frío o caliente! Pero por cuanto eres tibio, y no frío ni caliente, </a:t>
            </a:r>
            <a:r>
              <a:rPr lang="es-ES" sz="2400" u="sng" dirty="0">
                <a:solidFill>
                  <a:srgbClr val="FFFF00"/>
                </a:solidFill>
                <a:latin typeface="Calibri"/>
              </a:rPr>
              <a:t>te vomitaré de mi boca</a:t>
            </a:r>
            <a:r>
              <a:rPr lang="es-ES" sz="2400" dirty="0">
                <a:solidFill>
                  <a:srgbClr val="FFFF00"/>
                </a:solidFill>
                <a:latin typeface="Calibri"/>
              </a:rPr>
              <a:t>. </a:t>
            </a:r>
          </a:p>
        </p:txBody>
      </p:sp>
      <p:sp>
        <p:nvSpPr>
          <p:cNvPr id="2" name="TextBox 1">
            <a:extLst>
              <a:ext uri="{FF2B5EF4-FFF2-40B4-BE49-F238E27FC236}">
                <a16:creationId xmlns:a16="http://schemas.microsoft.com/office/drawing/2014/main" id="{644E7F06-8C58-9456-E3E6-DFFD135006D7}"/>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4A169759-A99B-F3E0-D369-F5DC5972CECD}"/>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6" name="TextBox 5">
            <a:extLst>
              <a:ext uri="{FF2B5EF4-FFF2-40B4-BE49-F238E27FC236}">
                <a16:creationId xmlns:a16="http://schemas.microsoft.com/office/drawing/2014/main" id="{BC5869EF-5B3B-B14A-883A-454F4D7E436D}"/>
              </a:ext>
            </a:extLst>
          </p:cNvPr>
          <p:cNvSpPr txBox="1"/>
          <p:nvPr/>
        </p:nvSpPr>
        <p:spPr>
          <a:xfrm>
            <a:off x="4610729" y="249289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miente, nos dice la verdad, aunque duela</a:t>
            </a:r>
          </a:p>
        </p:txBody>
      </p:sp>
      <p:sp>
        <p:nvSpPr>
          <p:cNvPr id="10" name="TextBox 9">
            <a:extLst>
              <a:ext uri="{FF2B5EF4-FFF2-40B4-BE49-F238E27FC236}">
                <a16:creationId xmlns:a16="http://schemas.microsoft.com/office/drawing/2014/main" id="{5678FA09-62DE-37C6-8586-1D80B262D999}"/>
              </a:ext>
            </a:extLst>
          </p:cNvPr>
          <p:cNvSpPr txBox="1"/>
          <p:nvPr/>
        </p:nvSpPr>
        <p:spPr>
          <a:xfrm>
            <a:off x="4576005" y="307600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DEBE939B-967A-D23F-C754-C54D2B9195F9}"/>
              </a:ext>
            </a:extLst>
          </p:cNvPr>
          <p:cNvSpPr txBox="1"/>
          <p:nvPr/>
        </p:nvSpPr>
        <p:spPr>
          <a:xfrm>
            <a:off x="4572000" y="3645024"/>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D81512F5-DB74-2ECB-85A9-4452EC45AD17}"/>
              </a:ext>
            </a:extLst>
          </p:cNvPr>
          <p:cNvSpPr txBox="1"/>
          <p:nvPr/>
        </p:nvSpPr>
        <p:spPr>
          <a:xfrm>
            <a:off x="6012160" y="364502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1EBC9499-2FFF-5C23-7CFC-4AC102B9B179}"/>
              </a:ext>
            </a:extLst>
          </p:cNvPr>
          <p:cNvSpPr txBox="1"/>
          <p:nvPr/>
        </p:nvSpPr>
        <p:spPr>
          <a:xfrm>
            <a:off x="7545695" y="364502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9F2DC206-C9FE-A1E7-B6CE-3BD7C037798E}"/>
              </a:ext>
            </a:extLst>
          </p:cNvPr>
          <p:cNvSpPr txBox="1"/>
          <p:nvPr/>
        </p:nvSpPr>
        <p:spPr>
          <a:xfrm>
            <a:off x="4572000" y="4221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2" name="1 CuadroTexto">
            <a:extLst>
              <a:ext uri="{FF2B5EF4-FFF2-40B4-BE49-F238E27FC236}">
                <a16:creationId xmlns:a16="http://schemas.microsoft.com/office/drawing/2014/main" id="{9B3C3E0E-F507-B713-935D-62904C12797C}"/>
              </a:ext>
            </a:extLst>
          </p:cNvPr>
          <p:cNvSpPr txBox="1"/>
          <p:nvPr/>
        </p:nvSpPr>
        <p:spPr>
          <a:xfrm>
            <a:off x="416902" y="1607099"/>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3:18</a:t>
            </a:r>
          </a:p>
        </p:txBody>
      </p:sp>
      <p:sp>
        <p:nvSpPr>
          <p:cNvPr id="13" name="2 CuadroTexto">
            <a:extLst>
              <a:ext uri="{FF2B5EF4-FFF2-40B4-BE49-F238E27FC236}">
                <a16:creationId xmlns:a16="http://schemas.microsoft.com/office/drawing/2014/main" id="{0F5406CD-E003-C87B-E75E-0689D232E9A5}"/>
              </a:ext>
            </a:extLst>
          </p:cNvPr>
          <p:cNvSpPr txBox="1"/>
          <p:nvPr/>
        </p:nvSpPr>
        <p:spPr>
          <a:xfrm>
            <a:off x="35496" y="2060848"/>
            <a:ext cx="4557870"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a:t>
            </a:r>
            <a:r>
              <a:rPr lang="es-ES" sz="2400" u="sng" dirty="0">
                <a:solidFill>
                  <a:srgbClr val="FFFF00"/>
                </a:solidFill>
                <a:latin typeface="Calibri"/>
              </a:rPr>
              <a:t>yo te aconsejo que de mí compres</a:t>
            </a:r>
            <a:r>
              <a:rPr lang="es-ES" sz="2400" dirty="0">
                <a:solidFill>
                  <a:srgbClr val="FFFF00"/>
                </a:solidFill>
                <a:latin typeface="Calibri"/>
              </a:rPr>
              <a:t> oro refinado en fuego, para que seas rico</a:t>
            </a:r>
            <a:r>
              <a:rPr lang="es-ES" sz="2400" dirty="0">
                <a:solidFill>
                  <a:srgbClr val="00B0F0"/>
                </a:solidFill>
                <a:latin typeface="Calibri"/>
              </a:rPr>
              <a:t>, y </a:t>
            </a:r>
            <a:r>
              <a:rPr lang="es-ES" sz="2400" u="sng" dirty="0">
                <a:solidFill>
                  <a:srgbClr val="00B0F0"/>
                </a:solidFill>
                <a:latin typeface="Calibri"/>
              </a:rPr>
              <a:t>vestiduras blancas para vestirte</a:t>
            </a:r>
            <a:r>
              <a:rPr lang="es-ES" sz="2400" dirty="0">
                <a:solidFill>
                  <a:srgbClr val="00B0F0"/>
                </a:solidFill>
                <a:latin typeface="Calibri"/>
              </a:rPr>
              <a:t>, y que no se descubra la vergüenza de tu desnudez;</a:t>
            </a:r>
            <a:r>
              <a:rPr lang="es-ES" sz="2400" dirty="0">
                <a:latin typeface="Calibri"/>
              </a:rPr>
              <a:t> y unge tus ojos con colirio, para que veas. </a:t>
            </a:r>
          </a:p>
        </p:txBody>
      </p:sp>
      <p:sp>
        <p:nvSpPr>
          <p:cNvPr id="14" name="TextBox 13">
            <a:extLst>
              <a:ext uri="{FF2B5EF4-FFF2-40B4-BE49-F238E27FC236}">
                <a16:creationId xmlns:a16="http://schemas.microsoft.com/office/drawing/2014/main" id="{34F0EBCF-9408-AD8B-A498-275D96A845B5}"/>
              </a:ext>
            </a:extLst>
          </p:cNvPr>
          <p:cNvSpPr txBox="1"/>
          <p:nvPr/>
        </p:nvSpPr>
        <p:spPr>
          <a:xfrm>
            <a:off x="4572000" y="479715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cxnSp>
        <p:nvCxnSpPr>
          <p:cNvPr id="16" name="Straight Connector 15">
            <a:extLst>
              <a:ext uri="{FF2B5EF4-FFF2-40B4-BE49-F238E27FC236}">
                <a16:creationId xmlns:a16="http://schemas.microsoft.com/office/drawing/2014/main" id="{666EB64D-426C-E006-975E-80853B8EC4C0}"/>
              </a:ext>
            </a:extLst>
          </p:cNvPr>
          <p:cNvCxnSpPr>
            <a:cxnSpLocks/>
          </p:cNvCxnSpPr>
          <p:nvPr/>
        </p:nvCxnSpPr>
        <p:spPr>
          <a:xfrm>
            <a:off x="1475656" y="2708920"/>
            <a:ext cx="268566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1 CuadroTexto">
            <a:extLst>
              <a:ext uri="{FF2B5EF4-FFF2-40B4-BE49-F238E27FC236}">
                <a16:creationId xmlns:a16="http://schemas.microsoft.com/office/drawing/2014/main" id="{7C2EEEBD-1D40-0AEA-2F7B-3A129DEFF7F5}"/>
              </a:ext>
            </a:extLst>
          </p:cNvPr>
          <p:cNvSpPr txBox="1"/>
          <p:nvPr/>
        </p:nvSpPr>
        <p:spPr>
          <a:xfrm>
            <a:off x="431540" y="4221088"/>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Efesios 4:24</a:t>
            </a:r>
          </a:p>
        </p:txBody>
      </p:sp>
      <p:sp>
        <p:nvSpPr>
          <p:cNvPr id="20" name="2 CuadroTexto">
            <a:extLst>
              <a:ext uri="{FF2B5EF4-FFF2-40B4-BE49-F238E27FC236}">
                <a16:creationId xmlns:a16="http://schemas.microsoft.com/office/drawing/2014/main" id="{3B2DF8F2-C623-0469-7AF9-94F0C1F80DCD}"/>
              </a:ext>
            </a:extLst>
          </p:cNvPr>
          <p:cNvSpPr txBox="1"/>
          <p:nvPr/>
        </p:nvSpPr>
        <p:spPr>
          <a:xfrm>
            <a:off x="35496" y="4799650"/>
            <a:ext cx="455787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vestíos del nuevo hombre, </a:t>
            </a:r>
            <a:r>
              <a:rPr lang="es-ES" sz="2400" dirty="0">
                <a:solidFill>
                  <a:srgbClr val="00B0F0"/>
                </a:solidFill>
                <a:latin typeface="Calibri"/>
              </a:rPr>
              <a:t>creado según Dios en la justicia y santidad de la verdad.</a:t>
            </a:r>
          </a:p>
        </p:txBody>
      </p:sp>
      <p:sp>
        <p:nvSpPr>
          <p:cNvPr id="15" name="TextBox 14">
            <a:extLst>
              <a:ext uri="{FF2B5EF4-FFF2-40B4-BE49-F238E27FC236}">
                <a16:creationId xmlns:a16="http://schemas.microsoft.com/office/drawing/2014/main" id="{230F3E82-6241-09B7-F0B3-6C1512E728E7}"/>
              </a:ext>
            </a:extLst>
          </p:cNvPr>
          <p:cNvSpPr txBox="1"/>
          <p:nvPr/>
        </p:nvSpPr>
        <p:spPr>
          <a:xfrm>
            <a:off x="4572000" y="5366172"/>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B86D35C9-8560-D9D1-20A1-584C57F95DAE}"/>
              </a:ext>
            </a:extLst>
          </p:cNvPr>
          <p:cNvSpPr txBox="1"/>
          <p:nvPr/>
        </p:nvSpPr>
        <p:spPr>
          <a:xfrm>
            <a:off x="5997442" y="5361426"/>
            <a:ext cx="1533535"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Tree>
    <p:extLst>
      <p:ext uri="{BB962C8B-B14F-4D97-AF65-F5344CB8AC3E}">
        <p14:creationId xmlns:p14="http://schemas.microsoft.com/office/powerpoint/2010/main" val="513285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F4248-7E71-C346-2AEC-1848E6DDB9E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39DFA6C-FCE9-EA7B-3676-113F34C43AA8}"/>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B1CC6A63-F95B-277B-7750-467E70630C66}"/>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escribe al ángel de la iglesia en </a:t>
            </a:r>
            <a:r>
              <a:rPr lang="es-ES" sz="2400" dirty="0" err="1">
                <a:solidFill>
                  <a:srgbClr val="FFFF00"/>
                </a:solidFill>
                <a:latin typeface="Calibri"/>
              </a:rPr>
              <a:t>Laodicea</a:t>
            </a:r>
            <a:r>
              <a:rPr lang="es-ES" sz="2400" dirty="0">
                <a:solidFill>
                  <a:srgbClr val="FFFF00"/>
                </a:solidFill>
                <a:latin typeface="Calibri"/>
              </a:rPr>
              <a:t>: He aquí el Amén, </a:t>
            </a:r>
            <a:r>
              <a:rPr lang="es-ES" sz="2400" u="sng" dirty="0">
                <a:solidFill>
                  <a:srgbClr val="FFFF00"/>
                </a:solidFill>
                <a:latin typeface="Calibri"/>
              </a:rPr>
              <a:t>el testigo fiel y verdadero</a:t>
            </a:r>
            <a:r>
              <a:rPr lang="es-ES" sz="2400" dirty="0">
                <a:solidFill>
                  <a:srgbClr val="FFFF00"/>
                </a:solidFill>
                <a:latin typeface="Calibri"/>
              </a:rPr>
              <a:t>, el principio de la creación de Dios,</a:t>
            </a:r>
            <a:r>
              <a:rPr lang="es-ES" sz="2400" dirty="0">
                <a:latin typeface="Calibri"/>
              </a:rPr>
              <a:t> </a:t>
            </a:r>
            <a:r>
              <a:rPr lang="es-ES" sz="2400" dirty="0">
                <a:solidFill>
                  <a:srgbClr val="00B0F0"/>
                </a:solidFill>
                <a:latin typeface="Calibri"/>
              </a:rPr>
              <a:t>dice esto: Yo conozco tus obras, que ni eres frío ni caliente.</a:t>
            </a:r>
            <a:r>
              <a:rPr lang="es-ES" sz="2400" dirty="0">
                <a:latin typeface="Calibri"/>
              </a:rPr>
              <a:t> </a:t>
            </a:r>
            <a:r>
              <a:rPr lang="es-ES" sz="2400" dirty="0">
                <a:solidFill>
                  <a:srgbClr val="FFFF00"/>
                </a:solidFill>
                <a:latin typeface="Calibri"/>
              </a:rPr>
              <a:t>¡Ojalá fueses frío o caliente! Pero por cuanto eres tibio, y no frío ni caliente, </a:t>
            </a:r>
            <a:r>
              <a:rPr lang="es-ES" sz="2400" u="sng" dirty="0">
                <a:solidFill>
                  <a:srgbClr val="FFFF00"/>
                </a:solidFill>
                <a:latin typeface="Calibri"/>
              </a:rPr>
              <a:t>te vomitaré de mi boca</a:t>
            </a:r>
            <a:r>
              <a:rPr lang="es-ES" sz="2400" dirty="0">
                <a:solidFill>
                  <a:srgbClr val="FFFF00"/>
                </a:solidFill>
                <a:latin typeface="Calibri"/>
              </a:rPr>
              <a:t>. </a:t>
            </a:r>
          </a:p>
        </p:txBody>
      </p:sp>
      <p:sp>
        <p:nvSpPr>
          <p:cNvPr id="2" name="TextBox 1">
            <a:extLst>
              <a:ext uri="{FF2B5EF4-FFF2-40B4-BE49-F238E27FC236}">
                <a16:creationId xmlns:a16="http://schemas.microsoft.com/office/drawing/2014/main" id="{E7EDF99B-3781-BDD1-16FE-5C824FFA599E}"/>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82204A44-18B0-A195-3D18-3B8845206466}"/>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6" name="TextBox 5">
            <a:extLst>
              <a:ext uri="{FF2B5EF4-FFF2-40B4-BE49-F238E27FC236}">
                <a16:creationId xmlns:a16="http://schemas.microsoft.com/office/drawing/2014/main" id="{99EAE759-2343-74D2-8021-0D61BA19CE3B}"/>
              </a:ext>
            </a:extLst>
          </p:cNvPr>
          <p:cNvSpPr txBox="1"/>
          <p:nvPr/>
        </p:nvSpPr>
        <p:spPr>
          <a:xfrm>
            <a:off x="4610729" y="249289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miente, nos dice la verdad, aunque duela</a:t>
            </a:r>
          </a:p>
        </p:txBody>
      </p:sp>
      <p:sp>
        <p:nvSpPr>
          <p:cNvPr id="10" name="TextBox 9">
            <a:extLst>
              <a:ext uri="{FF2B5EF4-FFF2-40B4-BE49-F238E27FC236}">
                <a16:creationId xmlns:a16="http://schemas.microsoft.com/office/drawing/2014/main" id="{621A80E5-CEF8-DB5D-F278-6608EA098E60}"/>
              </a:ext>
            </a:extLst>
          </p:cNvPr>
          <p:cNvSpPr txBox="1"/>
          <p:nvPr/>
        </p:nvSpPr>
        <p:spPr>
          <a:xfrm>
            <a:off x="4576005" y="307600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4C18F4A2-3E71-C61B-15E3-080B4CF85AF1}"/>
              </a:ext>
            </a:extLst>
          </p:cNvPr>
          <p:cNvSpPr txBox="1"/>
          <p:nvPr/>
        </p:nvSpPr>
        <p:spPr>
          <a:xfrm>
            <a:off x="4572000" y="3645024"/>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760A65DB-B388-123D-B745-0542ECFB1CC7}"/>
              </a:ext>
            </a:extLst>
          </p:cNvPr>
          <p:cNvSpPr txBox="1"/>
          <p:nvPr/>
        </p:nvSpPr>
        <p:spPr>
          <a:xfrm>
            <a:off x="6012160" y="364502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74AA7751-B751-5807-82AE-124FFA1A5066}"/>
              </a:ext>
            </a:extLst>
          </p:cNvPr>
          <p:cNvSpPr txBox="1"/>
          <p:nvPr/>
        </p:nvSpPr>
        <p:spPr>
          <a:xfrm>
            <a:off x="7545695" y="364502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240B70AC-9518-9ABA-9330-84281A3537F2}"/>
              </a:ext>
            </a:extLst>
          </p:cNvPr>
          <p:cNvSpPr txBox="1"/>
          <p:nvPr/>
        </p:nvSpPr>
        <p:spPr>
          <a:xfrm>
            <a:off x="4572000" y="4221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2" name="1 CuadroTexto">
            <a:extLst>
              <a:ext uri="{FF2B5EF4-FFF2-40B4-BE49-F238E27FC236}">
                <a16:creationId xmlns:a16="http://schemas.microsoft.com/office/drawing/2014/main" id="{216FACB4-89BF-D536-F064-7A9F82273BEA}"/>
              </a:ext>
            </a:extLst>
          </p:cNvPr>
          <p:cNvSpPr txBox="1"/>
          <p:nvPr/>
        </p:nvSpPr>
        <p:spPr>
          <a:xfrm>
            <a:off x="416902" y="1607099"/>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3:18</a:t>
            </a:r>
          </a:p>
        </p:txBody>
      </p:sp>
      <p:sp>
        <p:nvSpPr>
          <p:cNvPr id="13" name="2 CuadroTexto">
            <a:extLst>
              <a:ext uri="{FF2B5EF4-FFF2-40B4-BE49-F238E27FC236}">
                <a16:creationId xmlns:a16="http://schemas.microsoft.com/office/drawing/2014/main" id="{C546BE91-93F4-3447-B55C-AC5F72FD2C8E}"/>
              </a:ext>
            </a:extLst>
          </p:cNvPr>
          <p:cNvSpPr txBox="1"/>
          <p:nvPr/>
        </p:nvSpPr>
        <p:spPr>
          <a:xfrm>
            <a:off x="35496" y="2060848"/>
            <a:ext cx="4557870"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a:t>
            </a:r>
            <a:r>
              <a:rPr lang="es-ES" sz="2400" u="sng" dirty="0">
                <a:solidFill>
                  <a:srgbClr val="FFFF00"/>
                </a:solidFill>
                <a:latin typeface="Calibri"/>
              </a:rPr>
              <a:t>yo te aconsejo que de mí compres</a:t>
            </a:r>
            <a:r>
              <a:rPr lang="es-ES" sz="2400" dirty="0">
                <a:solidFill>
                  <a:srgbClr val="FFFF00"/>
                </a:solidFill>
                <a:latin typeface="Calibri"/>
              </a:rPr>
              <a:t> oro refinado en fuego, para que seas rico</a:t>
            </a:r>
            <a:r>
              <a:rPr lang="es-ES" sz="2400" dirty="0">
                <a:solidFill>
                  <a:srgbClr val="00B0F0"/>
                </a:solidFill>
                <a:latin typeface="Calibri"/>
              </a:rPr>
              <a:t>, y </a:t>
            </a:r>
            <a:r>
              <a:rPr lang="es-ES" sz="2400" u="sng" dirty="0">
                <a:solidFill>
                  <a:srgbClr val="00B0F0"/>
                </a:solidFill>
                <a:latin typeface="Calibri"/>
              </a:rPr>
              <a:t>vestiduras blancas para vestirte</a:t>
            </a:r>
            <a:r>
              <a:rPr lang="es-ES" sz="2400" dirty="0">
                <a:solidFill>
                  <a:srgbClr val="00B0F0"/>
                </a:solidFill>
                <a:latin typeface="Calibri"/>
              </a:rPr>
              <a:t>, y que no se descubra la vergüenza de tu desnudez;</a:t>
            </a:r>
            <a:r>
              <a:rPr lang="es-ES" sz="2400" dirty="0">
                <a:latin typeface="Calibri"/>
              </a:rPr>
              <a:t> </a:t>
            </a:r>
            <a:r>
              <a:rPr lang="es-ES" sz="2400" dirty="0">
                <a:solidFill>
                  <a:srgbClr val="FFFF00"/>
                </a:solidFill>
                <a:latin typeface="Calibri"/>
              </a:rPr>
              <a:t>y unge tus ojos con colirio, para que veas. </a:t>
            </a:r>
          </a:p>
        </p:txBody>
      </p:sp>
      <p:sp>
        <p:nvSpPr>
          <p:cNvPr id="14" name="TextBox 13">
            <a:extLst>
              <a:ext uri="{FF2B5EF4-FFF2-40B4-BE49-F238E27FC236}">
                <a16:creationId xmlns:a16="http://schemas.microsoft.com/office/drawing/2014/main" id="{112BE4A8-1AEE-EBE5-C4AD-F1B9A8A46378}"/>
              </a:ext>
            </a:extLst>
          </p:cNvPr>
          <p:cNvSpPr txBox="1"/>
          <p:nvPr/>
        </p:nvSpPr>
        <p:spPr>
          <a:xfrm>
            <a:off x="4572000" y="479715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cxnSp>
        <p:nvCxnSpPr>
          <p:cNvPr id="16" name="Straight Connector 15">
            <a:extLst>
              <a:ext uri="{FF2B5EF4-FFF2-40B4-BE49-F238E27FC236}">
                <a16:creationId xmlns:a16="http://schemas.microsoft.com/office/drawing/2014/main" id="{B3B0E779-2084-B755-892A-A09FB34945D0}"/>
              </a:ext>
            </a:extLst>
          </p:cNvPr>
          <p:cNvCxnSpPr>
            <a:cxnSpLocks/>
          </p:cNvCxnSpPr>
          <p:nvPr/>
        </p:nvCxnSpPr>
        <p:spPr>
          <a:xfrm>
            <a:off x="1475656" y="2708920"/>
            <a:ext cx="268566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1 CuadroTexto">
            <a:extLst>
              <a:ext uri="{FF2B5EF4-FFF2-40B4-BE49-F238E27FC236}">
                <a16:creationId xmlns:a16="http://schemas.microsoft.com/office/drawing/2014/main" id="{26EFF6B9-2030-F50E-10BF-621FD4E36C8E}"/>
              </a:ext>
            </a:extLst>
          </p:cNvPr>
          <p:cNvSpPr txBox="1"/>
          <p:nvPr/>
        </p:nvSpPr>
        <p:spPr>
          <a:xfrm>
            <a:off x="431540" y="4221088"/>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Juan 16:8</a:t>
            </a:r>
          </a:p>
        </p:txBody>
      </p:sp>
      <p:sp>
        <p:nvSpPr>
          <p:cNvPr id="20" name="2 CuadroTexto">
            <a:extLst>
              <a:ext uri="{FF2B5EF4-FFF2-40B4-BE49-F238E27FC236}">
                <a16:creationId xmlns:a16="http://schemas.microsoft.com/office/drawing/2014/main" id="{50C0C039-6F12-0057-5C0B-9D77CE7861D0}"/>
              </a:ext>
            </a:extLst>
          </p:cNvPr>
          <p:cNvSpPr txBox="1"/>
          <p:nvPr/>
        </p:nvSpPr>
        <p:spPr>
          <a:xfrm>
            <a:off x="35496" y="4799650"/>
            <a:ext cx="455787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cuando él venga, convencerá al mundo de pecado, de justicia y de juicio. </a:t>
            </a:r>
          </a:p>
        </p:txBody>
      </p:sp>
      <p:sp>
        <p:nvSpPr>
          <p:cNvPr id="15" name="TextBox 14">
            <a:extLst>
              <a:ext uri="{FF2B5EF4-FFF2-40B4-BE49-F238E27FC236}">
                <a16:creationId xmlns:a16="http://schemas.microsoft.com/office/drawing/2014/main" id="{25EE3C9E-5C80-115C-D547-21AD5CD493DF}"/>
              </a:ext>
            </a:extLst>
          </p:cNvPr>
          <p:cNvSpPr txBox="1"/>
          <p:nvPr/>
        </p:nvSpPr>
        <p:spPr>
          <a:xfrm>
            <a:off x="4572000" y="5366172"/>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DE5601E0-3364-A609-3264-B2D0E8223E4B}"/>
              </a:ext>
            </a:extLst>
          </p:cNvPr>
          <p:cNvSpPr txBox="1"/>
          <p:nvPr/>
        </p:nvSpPr>
        <p:spPr>
          <a:xfrm>
            <a:off x="5997442" y="5361426"/>
            <a:ext cx="1533535"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Tree>
    <p:extLst>
      <p:ext uri="{BB962C8B-B14F-4D97-AF65-F5344CB8AC3E}">
        <p14:creationId xmlns:p14="http://schemas.microsoft.com/office/powerpoint/2010/main" val="3318623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696C783-7A2F-985D-9C0B-7B18C5CE4AA2}"/>
              </a:ext>
            </a:extLst>
          </p:cNvPr>
          <p:cNvPicPr>
            <a:picLocks noChangeAspect="1"/>
          </p:cNvPicPr>
          <p:nvPr/>
        </p:nvPicPr>
        <p:blipFill>
          <a:blip r:embed="rId2"/>
          <a:srcRect t="25263" r="1750" b="17418"/>
          <a:stretch>
            <a:fillRect/>
          </a:stretch>
        </p:blipFill>
        <p:spPr>
          <a:xfrm>
            <a:off x="3203847" y="2106438"/>
            <a:ext cx="3168352" cy="2664296"/>
          </a:xfrm>
          <a:prstGeom prst="rect">
            <a:avLst/>
          </a:prstGeom>
        </p:spPr>
      </p:pic>
      <p:sp>
        <p:nvSpPr>
          <p:cNvPr id="4" name="Rectangle 3">
            <a:extLst>
              <a:ext uri="{FF2B5EF4-FFF2-40B4-BE49-F238E27FC236}">
                <a16:creationId xmlns:a16="http://schemas.microsoft.com/office/drawing/2014/main" id="{CEF22BF8-0E6F-39A6-35E3-C276BD2D8C50}"/>
              </a:ext>
            </a:extLst>
          </p:cNvPr>
          <p:cNvSpPr/>
          <p:nvPr/>
        </p:nvSpPr>
        <p:spPr>
          <a:xfrm>
            <a:off x="793070" y="523426"/>
            <a:ext cx="7557857" cy="1477328"/>
          </a:xfrm>
          <a:prstGeom prst="rect">
            <a:avLst/>
          </a:prstGeom>
          <a:noFill/>
        </p:spPr>
        <p:txBody>
          <a:bodyPr wrap="square" lIns="91440" tIns="45720" rIns="91440" bIns="45720">
            <a:spAutoFit/>
          </a:bodyPr>
          <a:lstStyle/>
          <a:p>
            <a:pPr algn="ctr"/>
            <a:r>
              <a:rPr lang="es-ES" sz="45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CRECIENDO EN UNA RELACION CON DIOS</a:t>
            </a:r>
          </a:p>
        </p:txBody>
      </p:sp>
      <p:sp>
        <p:nvSpPr>
          <p:cNvPr id="5" name="Rectangle 4">
            <a:extLst>
              <a:ext uri="{FF2B5EF4-FFF2-40B4-BE49-F238E27FC236}">
                <a16:creationId xmlns:a16="http://schemas.microsoft.com/office/drawing/2014/main" id="{0B203D83-126C-161E-E94A-CC8C212670A9}"/>
              </a:ext>
            </a:extLst>
          </p:cNvPr>
          <p:cNvSpPr/>
          <p:nvPr/>
        </p:nvSpPr>
        <p:spPr>
          <a:xfrm>
            <a:off x="2967585" y="4876418"/>
            <a:ext cx="3208827" cy="784830"/>
          </a:xfrm>
          <a:prstGeom prst="rect">
            <a:avLst/>
          </a:prstGeom>
          <a:noFill/>
        </p:spPr>
        <p:txBody>
          <a:bodyPr wrap="none" lIns="91440" tIns="45720" rIns="91440" bIns="45720">
            <a:spAutoFit/>
          </a:bodyPr>
          <a:lstStyle/>
          <a:p>
            <a:pPr algn="ctr"/>
            <a:r>
              <a:rPr lang="es-ES" sz="45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EVALÚATE</a:t>
            </a:r>
          </a:p>
        </p:txBody>
      </p:sp>
    </p:spTree>
    <p:extLst>
      <p:ext uri="{BB962C8B-B14F-4D97-AF65-F5344CB8AC3E}">
        <p14:creationId xmlns:p14="http://schemas.microsoft.com/office/powerpoint/2010/main" val="14060228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098C5-8234-CB0C-892C-CB5DBAC36CB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A6E084F-3835-ACCC-5DE0-2248A11C8602}"/>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79855724-8937-3ADD-D8C2-8539E72F289A}"/>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escribe al ángel de la iglesia en </a:t>
            </a:r>
            <a:r>
              <a:rPr lang="es-ES" sz="2400" dirty="0" err="1">
                <a:solidFill>
                  <a:srgbClr val="FFFF00"/>
                </a:solidFill>
                <a:latin typeface="Calibri"/>
              </a:rPr>
              <a:t>Laodicea</a:t>
            </a:r>
            <a:r>
              <a:rPr lang="es-ES" sz="2400" dirty="0">
                <a:solidFill>
                  <a:srgbClr val="FFFF00"/>
                </a:solidFill>
                <a:latin typeface="Calibri"/>
              </a:rPr>
              <a:t>: He aquí el Amén, </a:t>
            </a:r>
            <a:r>
              <a:rPr lang="es-ES" sz="2400" u="sng" dirty="0">
                <a:solidFill>
                  <a:srgbClr val="FFFF00"/>
                </a:solidFill>
                <a:latin typeface="Calibri"/>
              </a:rPr>
              <a:t>el testigo fiel y verdadero</a:t>
            </a:r>
            <a:r>
              <a:rPr lang="es-ES" sz="2400" dirty="0">
                <a:solidFill>
                  <a:srgbClr val="FFFF00"/>
                </a:solidFill>
                <a:latin typeface="Calibri"/>
              </a:rPr>
              <a:t>, el principio de la creación de Dios,</a:t>
            </a:r>
            <a:r>
              <a:rPr lang="es-ES" sz="2400" dirty="0">
                <a:latin typeface="Calibri"/>
              </a:rPr>
              <a:t> </a:t>
            </a:r>
            <a:r>
              <a:rPr lang="es-ES" sz="2400" dirty="0">
                <a:solidFill>
                  <a:srgbClr val="00B0F0"/>
                </a:solidFill>
                <a:latin typeface="Calibri"/>
              </a:rPr>
              <a:t>dice esto: Yo conozco tus obras, que ni eres frío ni caliente.</a:t>
            </a:r>
            <a:r>
              <a:rPr lang="es-ES" sz="2400" dirty="0">
                <a:latin typeface="Calibri"/>
              </a:rPr>
              <a:t> </a:t>
            </a:r>
            <a:r>
              <a:rPr lang="es-ES" sz="2400" dirty="0">
                <a:solidFill>
                  <a:srgbClr val="FFFF00"/>
                </a:solidFill>
                <a:latin typeface="Calibri"/>
              </a:rPr>
              <a:t>¡Ojalá fueses frío o caliente! Pero por cuanto eres tibio, y no frío ni caliente, </a:t>
            </a:r>
            <a:r>
              <a:rPr lang="es-ES" sz="2400" u="sng" dirty="0">
                <a:solidFill>
                  <a:srgbClr val="FFFF00"/>
                </a:solidFill>
                <a:latin typeface="Calibri"/>
              </a:rPr>
              <a:t>te vomitaré de mi boca</a:t>
            </a:r>
            <a:r>
              <a:rPr lang="es-ES" sz="2400" dirty="0">
                <a:solidFill>
                  <a:srgbClr val="FFFF00"/>
                </a:solidFill>
                <a:latin typeface="Calibri"/>
              </a:rPr>
              <a:t>. </a:t>
            </a:r>
          </a:p>
        </p:txBody>
      </p:sp>
      <p:sp>
        <p:nvSpPr>
          <p:cNvPr id="2" name="TextBox 1">
            <a:extLst>
              <a:ext uri="{FF2B5EF4-FFF2-40B4-BE49-F238E27FC236}">
                <a16:creationId xmlns:a16="http://schemas.microsoft.com/office/drawing/2014/main" id="{514F30C9-7F62-055D-42C9-3420B79A653C}"/>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875EA6F0-130A-DC4D-3C7F-BBE95D5A4A89}"/>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6" name="TextBox 5">
            <a:extLst>
              <a:ext uri="{FF2B5EF4-FFF2-40B4-BE49-F238E27FC236}">
                <a16:creationId xmlns:a16="http://schemas.microsoft.com/office/drawing/2014/main" id="{DCAF24CF-B1AC-E58A-6EE1-7FE28E30C1D1}"/>
              </a:ext>
            </a:extLst>
          </p:cNvPr>
          <p:cNvSpPr txBox="1"/>
          <p:nvPr/>
        </p:nvSpPr>
        <p:spPr>
          <a:xfrm>
            <a:off x="4610729" y="249289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miente, nos dice la verdad, aunque duela</a:t>
            </a:r>
          </a:p>
        </p:txBody>
      </p:sp>
      <p:sp>
        <p:nvSpPr>
          <p:cNvPr id="10" name="TextBox 9">
            <a:extLst>
              <a:ext uri="{FF2B5EF4-FFF2-40B4-BE49-F238E27FC236}">
                <a16:creationId xmlns:a16="http://schemas.microsoft.com/office/drawing/2014/main" id="{3921210B-51BB-1E2F-7DBB-7423C75F98BD}"/>
              </a:ext>
            </a:extLst>
          </p:cNvPr>
          <p:cNvSpPr txBox="1"/>
          <p:nvPr/>
        </p:nvSpPr>
        <p:spPr>
          <a:xfrm>
            <a:off x="4576005" y="307600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FA9CD27D-8FE9-32B0-766D-A62D1FAB9C7C}"/>
              </a:ext>
            </a:extLst>
          </p:cNvPr>
          <p:cNvSpPr txBox="1"/>
          <p:nvPr/>
        </p:nvSpPr>
        <p:spPr>
          <a:xfrm>
            <a:off x="4572000" y="3645024"/>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A1915463-DC11-6C05-1060-A44D1599A582}"/>
              </a:ext>
            </a:extLst>
          </p:cNvPr>
          <p:cNvSpPr txBox="1"/>
          <p:nvPr/>
        </p:nvSpPr>
        <p:spPr>
          <a:xfrm>
            <a:off x="6012160" y="364502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64EC5492-2B65-D4C8-C572-24958E7D11A3}"/>
              </a:ext>
            </a:extLst>
          </p:cNvPr>
          <p:cNvSpPr txBox="1"/>
          <p:nvPr/>
        </p:nvSpPr>
        <p:spPr>
          <a:xfrm>
            <a:off x="7545695" y="364502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FB0E8E23-5947-F1DE-0217-C8E53A52B607}"/>
              </a:ext>
            </a:extLst>
          </p:cNvPr>
          <p:cNvSpPr txBox="1"/>
          <p:nvPr/>
        </p:nvSpPr>
        <p:spPr>
          <a:xfrm>
            <a:off x="4572000" y="4221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2" name="1 CuadroTexto">
            <a:extLst>
              <a:ext uri="{FF2B5EF4-FFF2-40B4-BE49-F238E27FC236}">
                <a16:creationId xmlns:a16="http://schemas.microsoft.com/office/drawing/2014/main" id="{DCD86B48-CF8B-7F92-DBDA-2AE99E239B43}"/>
              </a:ext>
            </a:extLst>
          </p:cNvPr>
          <p:cNvSpPr txBox="1"/>
          <p:nvPr/>
        </p:nvSpPr>
        <p:spPr>
          <a:xfrm>
            <a:off x="416902" y="1607099"/>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3:18</a:t>
            </a:r>
          </a:p>
        </p:txBody>
      </p:sp>
      <p:sp>
        <p:nvSpPr>
          <p:cNvPr id="13" name="2 CuadroTexto">
            <a:extLst>
              <a:ext uri="{FF2B5EF4-FFF2-40B4-BE49-F238E27FC236}">
                <a16:creationId xmlns:a16="http://schemas.microsoft.com/office/drawing/2014/main" id="{F2494A31-3114-7542-66A6-072412D68B68}"/>
              </a:ext>
            </a:extLst>
          </p:cNvPr>
          <p:cNvSpPr txBox="1"/>
          <p:nvPr/>
        </p:nvSpPr>
        <p:spPr>
          <a:xfrm>
            <a:off x="35496" y="2060848"/>
            <a:ext cx="4557870"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a:t>
            </a:r>
            <a:r>
              <a:rPr lang="es-ES" sz="2400" u="sng" dirty="0">
                <a:solidFill>
                  <a:srgbClr val="FFFF00"/>
                </a:solidFill>
                <a:latin typeface="Calibri"/>
              </a:rPr>
              <a:t>yo te aconsejo que de mí compres</a:t>
            </a:r>
            <a:r>
              <a:rPr lang="es-ES" sz="2400" dirty="0">
                <a:solidFill>
                  <a:srgbClr val="FFFF00"/>
                </a:solidFill>
                <a:latin typeface="Calibri"/>
              </a:rPr>
              <a:t> oro refinado en fuego, para que seas rico</a:t>
            </a:r>
            <a:r>
              <a:rPr lang="es-ES" sz="2400" dirty="0">
                <a:solidFill>
                  <a:srgbClr val="00B0F0"/>
                </a:solidFill>
                <a:latin typeface="Calibri"/>
              </a:rPr>
              <a:t>, y </a:t>
            </a:r>
            <a:r>
              <a:rPr lang="es-ES" sz="2400" u="sng" dirty="0">
                <a:solidFill>
                  <a:srgbClr val="00B0F0"/>
                </a:solidFill>
                <a:latin typeface="Calibri"/>
              </a:rPr>
              <a:t>vestiduras blancas para vestirte</a:t>
            </a:r>
            <a:r>
              <a:rPr lang="es-ES" sz="2400" dirty="0">
                <a:solidFill>
                  <a:srgbClr val="00B0F0"/>
                </a:solidFill>
                <a:latin typeface="Calibri"/>
              </a:rPr>
              <a:t>, y que no se descubra la vergüenza de tu desnudez;</a:t>
            </a:r>
            <a:r>
              <a:rPr lang="es-ES" sz="2400" dirty="0">
                <a:latin typeface="Calibri"/>
              </a:rPr>
              <a:t> </a:t>
            </a:r>
            <a:r>
              <a:rPr lang="es-ES" sz="2400" dirty="0">
                <a:solidFill>
                  <a:srgbClr val="FFFF00"/>
                </a:solidFill>
                <a:latin typeface="Calibri"/>
              </a:rPr>
              <a:t>y unge tus ojos con colirio, para que veas. </a:t>
            </a:r>
          </a:p>
        </p:txBody>
      </p:sp>
      <p:sp>
        <p:nvSpPr>
          <p:cNvPr id="14" name="TextBox 13">
            <a:extLst>
              <a:ext uri="{FF2B5EF4-FFF2-40B4-BE49-F238E27FC236}">
                <a16:creationId xmlns:a16="http://schemas.microsoft.com/office/drawing/2014/main" id="{5FF3E62A-F7C4-E739-0FAC-692A732478D3}"/>
              </a:ext>
            </a:extLst>
          </p:cNvPr>
          <p:cNvSpPr txBox="1"/>
          <p:nvPr/>
        </p:nvSpPr>
        <p:spPr>
          <a:xfrm>
            <a:off x="4572000" y="479715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cxnSp>
        <p:nvCxnSpPr>
          <p:cNvPr id="16" name="Straight Connector 15">
            <a:extLst>
              <a:ext uri="{FF2B5EF4-FFF2-40B4-BE49-F238E27FC236}">
                <a16:creationId xmlns:a16="http://schemas.microsoft.com/office/drawing/2014/main" id="{9B763133-37B8-99A2-0B13-711136BB021C}"/>
              </a:ext>
            </a:extLst>
          </p:cNvPr>
          <p:cNvCxnSpPr>
            <a:cxnSpLocks/>
          </p:cNvCxnSpPr>
          <p:nvPr/>
        </p:nvCxnSpPr>
        <p:spPr>
          <a:xfrm>
            <a:off x="1475656" y="2708920"/>
            <a:ext cx="268566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1 CuadroTexto">
            <a:extLst>
              <a:ext uri="{FF2B5EF4-FFF2-40B4-BE49-F238E27FC236}">
                <a16:creationId xmlns:a16="http://schemas.microsoft.com/office/drawing/2014/main" id="{845619C6-CC2D-9C5B-7B3D-0444BE32F03E}"/>
              </a:ext>
            </a:extLst>
          </p:cNvPr>
          <p:cNvSpPr txBox="1"/>
          <p:nvPr/>
        </p:nvSpPr>
        <p:spPr>
          <a:xfrm>
            <a:off x="431540" y="4221088"/>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Juan 16:8</a:t>
            </a:r>
          </a:p>
        </p:txBody>
      </p:sp>
      <p:sp>
        <p:nvSpPr>
          <p:cNvPr id="20" name="2 CuadroTexto">
            <a:extLst>
              <a:ext uri="{FF2B5EF4-FFF2-40B4-BE49-F238E27FC236}">
                <a16:creationId xmlns:a16="http://schemas.microsoft.com/office/drawing/2014/main" id="{CDCC4B98-C5A7-909A-BCC1-BAA6CCB3EA34}"/>
              </a:ext>
            </a:extLst>
          </p:cNvPr>
          <p:cNvSpPr txBox="1"/>
          <p:nvPr/>
        </p:nvSpPr>
        <p:spPr>
          <a:xfrm>
            <a:off x="35496" y="4799650"/>
            <a:ext cx="455787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cuando él venga, convencerá al mundo de pecado, de justicia y de juicio. </a:t>
            </a:r>
          </a:p>
        </p:txBody>
      </p:sp>
      <p:sp>
        <p:nvSpPr>
          <p:cNvPr id="15" name="TextBox 14">
            <a:extLst>
              <a:ext uri="{FF2B5EF4-FFF2-40B4-BE49-F238E27FC236}">
                <a16:creationId xmlns:a16="http://schemas.microsoft.com/office/drawing/2014/main" id="{0DCBAB9D-4606-22D9-4A44-831CA78DF0B8}"/>
              </a:ext>
            </a:extLst>
          </p:cNvPr>
          <p:cNvSpPr txBox="1"/>
          <p:nvPr/>
        </p:nvSpPr>
        <p:spPr>
          <a:xfrm>
            <a:off x="4572000" y="5366172"/>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36942C53-B380-BE18-8D0F-E4AE50DC6004}"/>
              </a:ext>
            </a:extLst>
          </p:cNvPr>
          <p:cNvSpPr txBox="1"/>
          <p:nvPr/>
        </p:nvSpPr>
        <p:spPr>
          <a:xfrm>
            <a:off x="5997442" y="5361426"/>
            <a:ext cx="1533535"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C980A9A8-6B8C-F4B8-0066-81805803CEA5}"/>
              </a:ext>
            </a:extLst>
          </p:cNvPr>
          <p:cNvSpPr txBox="1"/>
          <p:nvPr/>
        </p:nvSpPr>
        <p:spPr>
          <a:xfrm>
            <a:off x="7545695" y="5361426"/>
            <a:ext cx="1584176"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Tree>
    <p:extLst>
      <p:ext uri="{BB962C8B-B14F-4D97-AF65-F5344CB8AC3E}">
        <p14:creationId xmlns:p14="http://schemas.microsoft.com/office/powerpoint/2010/main" val="3123738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3A50D-58B6-10BB-766E-8826F267C5F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3F969BD-9161-BBCD-2D74-8BB69902D530}"/>
              </a:ext>
            </a:extLst>
          </p:cNvPr>
          <p:cNvSpPr txBox="1"/>
          <p:nvPr/>
        </p:nvSpPr>
        <p:spPr>
          <a:xfrm>
            <a:off x="190195" y="144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3:19</a:t>
            </a:r>
          </a:p>
        </p:txBody>
      </p:sp>
      <p:sp>
        <p:nvSpPr>
          <p:cNvPr id="5" name="2 CuadroTexto">
            <a:extLst>
              <a:ext uri="{FF2B5EF4-FFF2-40B4-BE49-F238E27FC236}">
                <a16:creationId xmlns:a16="http://schemas.microsoft.com/office/drawing/2014/main" id="{FA533FFD-14CA-8DA2-EBBB-C814EAAB53EC}"/>
              </a:ext>
            </a:extLst>
          </p:cNvPr>
          <p:cNvSpPr txBox="1"/>
          <p:nvPr/>
        </p:nvSpPr>
        <p:spPr>
          <a:xfrm>
            <a:off x="107504" y="536833"/>
            <a:ext cx="4464496"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Yo reprendo y castigo a todos los que amo; sé, pues, celoso, y arrepiéntete. </a:t>
            </a:r>
          </a:p>
        </p:txBody>
      </p:sp>
      <p:sp>
        <p:nvSpPr>
          <p:cNvPr id="2" name="TextBox 1">
            <a:extLst>
              <a:ext uri="{FF2B5EF4-FFF2-40B4-BE49-F238E27FC236}">
                <a16:creationId xmlns:a16="http://schemas.microsoft.com/office/drawing/2014/main" id="{6DEBA13F-7E30-BFE9-13F3-6DD29C390EB0}"/>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5F76CF3F-2C7B-0CE9-C10C-6DDC524869A7}"/>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0" name="TextBox 9">
            <a:extLst>
              <a:ext uri="{FF2B5EF4-FFF2-40B4-BE49-F238E27FC236}">
                <a16:creationId xmlns:a16="http://schemas.microsoft.com/office/drawing/2014/main" id="{F7D9D348-67A7-5DF4-18F1-8D2345F9170C}"/>
              </a:ext>
            </a:extLst>
          </p:cNvPr>
          <p:cNvSpPr txBox="1"/>
          <p:nvPr/>
        </p:nvSpPr>
        <p:spPr>
          <a:xfrm>
            <a:off x="4576005" y="105978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8D9BFE05-4DEC-ECE2-E85C-F0BB6F2BB51B}"/>
              </a:ext>
            </a:extLst>
          </p:cNvPr>
          <p:cNvSpPr txBox="1"/>
          <p:nvPr/>
        </p:nvSpPr>
        <p:spPr>
          <a:xfrm>
            <a:off x="4572000" y="162880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57093798-5A62-5009-CA64-933B16171F4D}"/>
              </a:ext>
            </a:extLst>
          </p:cNvPr>
          <p:cNvSpPr txBox="1"/>
          <p:nvPr/>
        </p:nvSpPr>
        <p:spPr>
          <a:xfrm>
            <a:off x="6012160" y="1628800"/>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42369061-888D-F75C-66ED-2A1D957B45B8}"/>
              </a:ext>
            </a:extLst>
          </p:cNvPr>
          <p:cNvSpPr txBox="1"/>
          <p:nvPr/>
        </p:nvSpPr>
        <p:spPr>
          <a:xfrm>
            <a:off x="7545695" y="1628800"/>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B9E642BF-BBB5-2C26-E8F4-966A05CD1A1B}"/>
              </a:ext>
            </a:extLst>
          </p:cNvPr>
          <p:cNvSpPr txBox="1"/>
          <p:nvPr/>
        </p:nvSpPr>
        <p:spPr>
          <a:xfrm>
            <a:off x="4572000" y="220486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4" name="TextBox 13">
            <a:extLst>
              <a:ext uri="{FF2B5EF4-FFF2-40B4-BE49-F238E27FC236}">
                <a16:creationId xmlns:a16="http://schemas.microsoft.com/office/drawing/2014/main" id="{2F7D890F-FACD-AB88-203D-6385921A7809}"/>
              </a:ext>
            </a:extLst>
          </p:cNvPr>
          <p:cNvSpPr txBox="1"/>
          <p:nvPr/>
        </p:nvSpPr>
        <p:spPr>
          <a:xfrm>
            <a:off x="4572000" y="278092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sp>
        <p:nvSpPr>
          <p:cNvPr id="15" name="TextBox 14">
            <a:extLst>
              <a:ext uri="{FF2B5EF4-FFF2-40B4-BE49-F238E27FC236}">
                <a16:creationId xmlns:a16="http://schemas.microsoft.com/office/drawing/2014/main" id="{6C688FF9-1757-E7EE-B9A3-D01C1181B7D9}"/>
              </a:ext>
            </a:extLst>
          </p:cNvPr>
          <p:cNvSpPr txBox="1"/>
          <p:nvPr/>
        </p:nvSpPr>
        <p:spPr>
          <a:xfrm>
            <a:off x="4572000" y="3349948"/>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8B8A5F8F-7E31-38BE-8421-81EECB7A5EAD}"/>
              </a:ext>
            </a:extLst>
          </p:cNvPr>
          <p:cNvSpPr txBox="1"/>
          <p:nvPr/>
        </p:nvSpPr>
        <p:spPr>
          <a:xfrm>
            <a:off x="5997442" y="3345202"/>
            <a:ext cx="1533535"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BAFD8FAE-B4CC-F2EE-9E11-B4EA919CFFCB}"/>
              </a:ext>
            </a:extLst>
          </p:cNvPr>
          <p:cNvSpPr txBox="1"/>
          <p:nvPr/>
        </p:nvSpPr>
        <p:spPr>
          <a:xfrm>
            <a:off x="7545695" y="3345202"/>
            <a:ext cx="1584176"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54ACBA39-2F5B-49E9-B2EA-C86719EE7077}"/>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Tree>
    <p:extLst>
      <p:ext uri="{BB962C8B-B14F-4D97-AF65-F5344CB8AC3E}">
        <p14:creationId xmlns:p14="http://schemas.microsoft.com/office/powerpoint/2010/main" val="3182624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arn(inVertical)">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arn(inVertical)">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arn(inVertical)">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arn(inVertical)">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barn(inVertical)">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barn(inVertical)">
                                      <p:cBhvr>
                                        <p:cTn id="52" dur="500"/>
                                        <p:tgtEl>
                                          <p:spTgt spid="18"/>
                                        </p:tgtEl>
                                      </p:cBhvr>
                                    </p:animEffec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4"/>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animBg="1"/>
      <p:bldP spid="11" grpId="0" animBg="1"/>
      <p:bldP spid="8" grpId="0" animBg="1"/>
      <p:bldP spid="9" grpId="0" animBg="1"/>
      <p:bldP spid="7" grpId="0" animBg="1"/>
      <p:bldP spid="14" grpId="0" animBg="1"/>
      <p:bldP spid="15" grpId="0" animBg="1"/>
      <p:bldP spid="17" grpId="0" animBg="1"/>
      <p:bldP spid="18" grpId="0" animBg="1"/>
      <p:bldP spid="2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4C45-8771-0602-EE63-6BD6297A2C39}"/>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7EF8DED-A1FA-7112-7047-E5D24C0281F8}"/>
              </a:ext>
            </a:extLst>
          </p:cNvPr>
          <p:cNvSpPr txBox="1"/>
          <p:nvPr/>
        </p:nvSpPr>
        <p:spPr>
          <a:xfrm>
            <a:off x="190195" y="144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3:19</a:t>
            </a:r>
          </a:p>
        </p:txBody>
      </p:sp>
      <p:sp>
        <p:nvSpPr>
          <p:cNvPr id="5" name="2 CuadroTexto">
            <a:extLst>
              <a:ext uri="{FF2B5EF4-FFF2-40B4-BE49-F238E27FC236}">
                <a16:creationId xmlns:a16="http://schemas.microsoft.com/office/drawing/2014/main" id="{433702FF-7A55-7699-C1E4-5DF726809887}"/>
              </a:ext>
            </a:extLst>
          </p:cNvPr>
          <p:cNvSpPr txBox="1"/>
          <p:nvPr/>
        </p:nvSpPr>
        <p:spPr>
          <a:xfrm>
            <a:off x="107504" y="536833"/>
            <a:ext cx="4464496"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Yo reprendo y castigo a todos los que amo; </a:t>
            </a:r>
            <a:r>
              <a:rPr lang="es-ES" sz="2400" dirty="0">
                <a:latin typeface="Calibri"/>
              </a:rPr>
              <a:t>sé, pues, celoso, y arrepiéntete. </a:t>
            </a:r>
          </a:p>
        </p:txBody>
      </p:sp>
      <p:sp>
        <p:nvSpPr>
          <p:cNvPr id="2" name="TextBox 1">
            <a:extLst>
              <a:ext uri="{FF2B5EF4-FFF2-40B4-BE49-F238E27FC236}">
                <a16:creationId xmlns:a16="http://schemas.microsoft.com/office/drawing/2014/main" id="{9AF1511B-DE20-D724-B48D-C042A5FFE139}"/>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53BD0D7F-A059-EB7F-0CEB-6D7588985C56}"/>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0" name="TextBox 9">
            <a:extLst>
              <a:ext uri="{FF2B5EF4-FFF2-40B4-BE49-F238E27FC236}">
                <a16:creationId xmlns:a16="http://schemas.microsoft.com/office/drawing/2014/main" id="{6B25C303-FD54-238F-F661-8EB5B1C29D77}"/>
              </a:ext>
            </a:extLst>
          </p:cNvPr>
          <p:cNvSpPr txBox="1"/>
          <p:nvPr/>
        </p:nvSpPr>
        <p:spPr>
          <a:xfrm>
            <a:off x="4576005" y="105978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68A1B344-9A98-367B-5B4B-3042E7DC78D9}"/>
              </a:ext>
            </a:extLst>
          </p:cNvPr>
          <p:cNvSpPr txBox="1"/>
          <p:nvPr/>
        </p:nvSpPr>
        <p:spPr>
          <a:xfrm>
            <a:off x="4572000" y="162880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87C35FB8-AC8D-74CC-5767-1A137CC6D5E9}"/>
              </a:ext>
            </a:extLst>
          </p:cNvPr>
          <p:cNvSpPr txBox="1"/>
          <p:nvPr/>
        </p:nvSpPr>
        <p:spPr>
          <a:xfrm>
            <a:off x="6012160" y="1628800"/>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058F4204-F0E9-F77F-3A45-99E92CAC1E9F}"/>
              </a:ext>
            </a:extLst>
          </p:cNvPr>
          <p:cNvSpPr txBox="1"/>
          <p:nvPr/>
        </p:nvSpPr>
        <p:spPr>
          <a:xfrm>
            <a:off x="7545695" y="1628800"/>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ED606BB2-9DA9-ABC9-9F80-DC9915B1395C}"/>
              </a:ext>
            </a:extLst>
          </p:cNvPr>
          <p:cNvSpPr txBox="1"/>
          <p:nvPr/>
        </p:nvSpPr>
        <p:spPr>
          <a:xfrm>
            <a:off x="4572000" y="220486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4" name="TextBox 13">
            <a:extLst>
              <a:ext uri="{FF2B5EF4-FFF2-40B4-BE49-F238E27FC236}">
                <a16:creationId xmlns:a16="http://schemas.microsoft.com/office/drawing/2014/main" id="{CDE692C1-C551-00E7-B951-54402D44E6C4}"/>
              </a:ext>
            </a:extLst>
          </p:cNvPr>
          <p:cNvSpPr txBox="1"/>
          <p:nvPr/>
        </p:nvSpPr>
        <p:spPr>
          <a:xfrm>
            <a:off x="4572000" y="278092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sp>
        <p:nvSpPr>
          <p:cNvPr id="15" name="TextBox 14">
            <a:extLst>
              <a:ext uri="{FF2B5EF4-FFF2-40B4-BE49-F238E27FC236}">
                <a16:creationId xmlns:a16="http://schemas.microsoft.com/office/drawing/2014/main" id="{9D6C40B1-D5C9-98BA-FCEA-BA5527FF6B06}"/>
              </a:ext>
            </a:extLst>
          </p:cNvPr>
          <p:cNvSpPr txBox="1"/>
          <p:nvPr/>
        </p:nvSpPr>
        <p:spPr>
          <a:xfrm>
            <a:off x="4572000" y="3349948"/>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1130B121-14CE-369B-7968-7BB2995801B5}"/>
              </a:ext>
            </a:extLst>
          </p:cNvPr>
          <p:cNvSpPr txBox="1"/>
          <p:nvPr/>
        </p:nvSpPr>
        <p:spPr>
          <a:xfrm>
            <a:off x="5997442" y="3345202"/>
            <a:ext cx="1533535"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FFA061EC-DC4E-E0D8-1610-0FB9CC2DB5C4}"/>
              </a:ext>
            </a:extLst>
          </p:cNvPr>
          <p:cNvSpPr txBox="1"/>
          <p:nvPr/>
        </p:nvSpPr>
        <p:spPr>
          <a:xfrm>
            <a:off x="7545695" y="3345202"/>
            <a:ext cx="1584176"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A0D0A908-CF23-62B7-E950-FA44163FBEB5}"/>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2" name="1 CuadroTexto">
            <a:extLst>
              <a:ext uri="{FF2B5EF4-FFF2-40B4-BE49-F238E27FC236}">
                <a16:creationId xmlns:a16="http://schemas.microsoft.com/office/drawing/2014/main" id="{EB528A4A-747B-0691-4303-07A18D7539A9}"/>
              </a:ext>
            </a:extLst>
          </p:cNvPr>
          <p:cNvSpPr txBox="1"/>
          <p:nvPr/>
        </p:nvSpPr>
        <p:spPr>
          <a:xfrm>
            <a:off x="118187" y="14545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Efesios 3:19</a:t>
            </a:r>
          </a:p>
        </p:txBody>
      </p:sp>
      <p:sp>
        <p:nvSpPr>
          <p:cNvPr id="13" name="2 CuadroTexto">
            <a:extLst>
              <a:ext uri="{FF2B5EF4-FFF2-40B4-BE49-F238E27FC236}">
                <a16:creationId xmlns:a16="http://schemas.microsoft.com/office/drawing/2014/main" id="{857F24E5-3DFC-4EE9-8CA6-104CF020C9F8}"/>
              </a:ext>
            </a:extLst>
          </p:cNvPr>
          <p:cNvSpPr txBox="1"/>
          <p:nvPr/>
        </p:nvSpPr>
        <p:spPr>
          <a:xfrm>
            <a:off x="35496" y="1976993"/>
            <a:ext cx="446449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de conocer el amor de Cristo, que excede a todo conocimiento, para que seáis llenos de toda la plenitud de Dios.</a:t>
            </a:r>
          </a:p>
        </p:txBody>
      </p:sp>
      <p:sp>
        <p:nvSpPr>
          <p:cNvPr id="16" name="2 CuadroTexto">
            <a:extLst>
              <a:ext uri="{FF2B5EF4-FFF2-40B4-BE49-F238E27FC236}">
                <a16:creationId xmlns:a16="http://schemas.microsoft.com/office/drawing/2014/main" id="{92E260A4-979B-7F82-C401-E2374872107E}"/>
              </a:ext>
            </a:extLst>
          </p:cNvPr>
          <p:cNvSpPr txBox="1"/>
          <p:nvPr/>
        </p:nvSpPr>
        <p:spPr>
          <a:xfrm>
            <a:off x="-22477" y="4117488"/>
            <a:ext cx="4226708" cy="1327736"/>
          </a:xfrm>
          <a:prstGeom prst="rect">
            <a:avLst/>
          </a:prstGeom>
          <a:solidFill>
            <a:schemeClr val="bg1">
              <a:lumMod val="50000"/>
            </a:schemeClr>
          </a:solidFill>
          <a:ln>
            <a:solidFill>
              <a:schemeClr val="tx1"/>
            </a:solidFill>
          </a:ln>
        </p:spPr>
        <p:txBody>
          <a:bodyPr wrap="square" rtlCol="0">
            <a:spAutoFit/>
          </a:bodyPr>
          <a:lstStyle/>
          <a:p>
            <a:pPr algn="ctr" fontAlgn="auto">
              <a:lnSpc>
                <a:spcPts val="2400"/>
              </a:lnSpc>
              <a:spcBef>
                <a:spcPts val="0"/>
              </a:spcBef>
              <a:spcAft>
                <a:spcPts val="0"/>
              </a:spcAft>
            </a:pPr>
            <a:r>
              <a:rPr lang="es-ES" sz="2300" dirty="0">
                <a:solidFill>
                  <a:srgbClr val="FFFF00"/>
                </a:solidFill>
                <a:latin typeface="Calibri"/>
              </a:rPr>
              <a:t>A todos los que amo, yo los reprendo y los castigo; </a:t>
            </a:r>
            <a:r>
              <a:rPr lang="es-ES" sz="2300" dirty="0">
                <a:latin typeface="Calibri"/>
              </a:rPr>
              <a:t>así que muestra tu fervor y arrepiéntete (RVC).</a:t>
            </a:r>
          </a:p>
        </p:txBody>
      </p:sp>
    </p:spTree>
    <p:extLst>
      <p:ext uri="{BB962C8B-B14F-4D97-AF65-F5344CB8AC3E}">
        <p14:creationId xmlns:p14="http://schemas.microsoft.com/office/powerpoint/2010/main" val="2851935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D8E5B-F5C9-2B2F-AB7A-86C67B39EFEC}"/>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42FC9CE-B396-C258-EB5A-84407C19EABF}"/>
              </a:ext>
            </a:extLst>
          </p:cNvPr>
          <p:cNvSpPr txBox="1"/>
          <p:nvPr/>
        </p:nvSpPr>
        <p:spPr>
          <a:xfrm>
            <a:off x="190195" y="144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3:19</a:t>
            </a:r>
          </a:p>
        </p:txBody>
      </p:sp>
      <p:sp>
        <p:nvSpPr>
          <p:cNvPr id="5" name="2 CuadroTexto">
            <a:extLst>
              <a:ext uri="{FF2B5EF4-FFF2-40B4-BE49-F238E27FC236}">
                <a16:creationId xmlns:a16="http://schemas.microsoft.com/office/drawing/2014/main" id="{4DA007BA-FDCC-9727-B893-686FDD016F77}"/>
              </a:ext>
            </a:extLst>
          </p:cNvPr>
          <p:cNvSpPr txBox="1"/>
          <p:nvPr/>
        </p:nvSpPr>
        <p:spPr>
          <a:xfrm>
            <a:off x="107504" y="536833"/>
            <a:ext cx="4464496"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Yo reprendo y castigo a todos los que amo; </a:t>
            </a:r>
            <a:r>
              <a:rPr lang="es-ES" sz="2400" dirty="0">
                <a:latin typeface="Calibri"/>
              </a:rPr>
              <a:t>sé, pues, celoso, y arrepiéntete. </a:t>
            </a:r>
          </a:p>
        </p:txBody>
      </p:sp>
      <p:sp>
        <p:nvSpPr>
          <p:cNvPr id="2" name="TextBox 1">
            <a:extLst>
              <a:ext uri="{FF2B5EF4-FFF2-40B4-BE49-F238E27FC236}">
                <a16:creationId xmlns:a16="http://schemas.microsoft.com/office/drawing/2014/main" id="{EAD463A9-668A-99B6-A3E9-C213219C06C4}"/>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C76FC276-FB15-9C9A-C202-E6F9E53AE9E5}"/>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0" name="TextBox 9">
            <a:extLst>
              <a:ext uri="{FF2B5EF4-FFF2-40B4-BE49-F238E27FC236}">
                <a16:creationId xmlns:a16="http://schemas.microsoft.com/office/drawing/2014/main" id="{C209F2CD-3F19-656D-A515-DA5DA04CEAF9}"/>
              </a:ext>
            </a:extLst>
          </p:cNvPr>
          <p:cNvSpPr txBox="1"/>
          <p:nvPr/>
        </p:nvSpPr>
        <p:spPr>
          <a:xfrm>
            <a:off x="4576005" y="105978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9BEC3C0E-A1E1-24AB-CF88-55C0599C0EE5}"/>
              </a:ext>
            </a:extLst>
          </p:cNvPr>
          <p:cNvSpPr txBox="1"/>
          <p:nvPr/>
        </p:nvSpPr>
        <p:spPr>
          <a:xfrm>
            <a:off x="4572000" y="162880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E7071673-6EE6-5A4C-E8B3-F150F7FF8CE5}"/>
              </a:ext>
            </a:extLst>
          </p:cNvPr>
          <p:cNvSpPr txBox="1"/>
          <p:nvPr/>
        </p:nvSpPr>
        <p:spPr>
          <a:xfrm>
            <a:off x="6012160" y="1628800"/>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93AE7DB2-4A26-EC3E-A80B-6F263E2F6E19}"/>
              </a:ext>
            </a:extLst>
          </p:cNvPr>
          <p:cNvSpPr txBox="1"/>
          <p:nvPr/>
        </p:nvSpPr>
        <p:spPr>
          <a:xfrm>
            <a:off x="7545695" y="1628800"/>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900ADDBF-21F4-95B2-CC17-14ECEBF6D871}"/>
              </a:ext>
            </a:extLst>
          </p:cNvPr>
          <p:cNvSpPr txBox="1"/>
          <p:nvPr/>
        </p:nvSpPr>
        <p:spPr>
          <a:xfrm>
            <a:off x="4572000" y="220486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4" name="TextBox 13">
            <a:extLst>
              <a:ext uri="{FF2B5EF4-FFF2-40B4-BE49-F238E27FC236}">
                <a16:creationId xmlns:a16="http://schemas.microsoft.com/office/drawing/2014/main" id="{C65F5D35-A8BB-8341-5BD0-652B649E42F1}"/>
              </a:ext>
            </a:extLst>
          </p:cNvPr>
          <p:cNvSpPr txBox="1"/>
          <p:nvPr/>
        </p:nvSpPr>
        <p:spPr>
          <a:xfrm>
            <a:off x="4572000" y="278092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sp>
        <p:nvSpPr>
          <p:cNvPr id="15" name="TextBox 14">
            <a:extLst>
              <a:ext uri="{FF2B5EF4-FFF2-40B4-BE49-F238E27FC236}">
                <a16:creationId xmlns:a16="http://schemas.microsoft.com/office/drawing/2014/main" id="{8FAC932B-6502-91B0-A34B-ABCA57C5E883}"/>
              </a:ext>
            </a:extLst>
          </p:cNvPr>
          <p:cNvSpPr txBox="1"/>
          <p:nvPr/>
        </p:nvSpPr>
        <p:spPr>
          <a:xfrm>
            <a:off x="4572000" y="3349948"/>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2EA90E55-790D-521F-3DA4-662499F9EE5A}"/>
              </a:ext>
            </a:extLst>
          </p:cNvPr>
          <p:cNvSpPr txBox="1"/>
          <p:nvPr/>
        </p:nvSpPr>
        <p:spPr>
          <a:xfrm>
            <a:off x="5997442" y="3345202"/>
            <a:ext cx="1533535"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05999ED5-1342-D325-9C42-959871268B9A}"/>
              </a:ext>
            </a:extLst>
          </p:cNvPr>
          <p:cNvSpPr txBox="1"/>
          <p:nvPr/>
        </p:nvSpPr>
        <p:spPr>
          <a:xfrm>
            <a:off x="7545695" y="3345202"/>
            <a:ext cx="1584176"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274E850A-FADC-870A-A237-CF9A411BB084}"/>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6" name="2 CuadroTexto">
            <a:extLst>
              <a:ext uri="{FF2B5EF4-FFF2-40B4-BE49-F238E27FC236}">
                <a16:creationId xmlns:a16="http://schemas.microsoft.com/office/drawing/2014/main" id="{949F8833-4863-4B78-AEDC-737FBADBC799}"/>
              </a:ext>
            </a:extLst>
          </p:cNvPr>
          <p:cNvSpPr txBox="1"/>
          <p:nvPr/>
        </p:nvSpPr>
        <p:spPr>
          <a:xfrm>
            <a:off x="-22477" y="4117488"/>
            <a:ext cx="4226708" cy="1327736"/>
          </a:xfrm>
          <a:prstGeom prst="rect">
            <a:avLst/>
          </a:prstGeom>
          <a:solidFill>
            <a:schemeClr val="bg1">
              <a:lumMod val="50000"/>
            </a:schemeClr>
          </a:solidFill>
          <a:ln>
            <a:solidFill>
              <a:schemeClr val="tx1"/>
            </a:solidFill>
          </a:ln>
        </p:spPr>
        <p:txBody>
          <a:bodyPr wrap="square" rtlCol="0">
            <a:spAutoFit/>
          </a:bodyPr>
          <a:lstStyle/>
          <a:p>
            <a:pPr algn="ctr" fontAlgn="auto">
              <a:lnSpc>
                <a:spcPts val="2400"/>
              </a:lnSpc>
              <a:spcBef>
                <a:spcPts val="0"/>
              </a:spcBef>
              <a:spcAft>
                <a:spcPts val="0"/>
              </a:spcAft>
            </a:pPr>
            <a:r>
              <a:rPr lang="es-ES" sz="2300" dirty="0">
                <a:solidFill>
                  <a:srgbClr val="FFFF00"/>
                </a:solidFill>
                <a:latin typeface="Calibri"/>
              </a:rPr>
              <a:t>A todos los que amo, yo los reprendo y los castigo; </a:t>
            </a:r>
            <a:r>
              <a:rPr lang="es-ES" sz="2300" dirty="0">
                <a:latin typeface="Calibri"/>
              </a:rPr>
              <a:t>así que muestra tu fervor y arrepiéntete (RVC).</a:t>
            </a:r>
          </a:p>
        </p:txBody>
      </p:sp>
      <p:sp>
        <p:nvSpPr>
          <p:cNvPr id="12" name="1 CuadroTexto">
            <a:extLst>
              <a:ext uri="{FF2B5EF4-FFF2-40B4-BE49-F238E27FC236}">
                <a16:creationId xmlns:a16="http://schemas.microsoft.com/office/drawing/2014/main" id="{2893B817-2F1B-E3A7-DAB9-0F0CB985FBC9}"/>
              </a:ext>
            </a:extLst>
          </p:cNvPr>
          <p:cNvSpPr txBox="1"/>
          <p:nvPr/>
        </p:nvSpPr>
        <p:spPr>
          <a:xfrm>
            <a:off x="118187" y="14545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Efesios 3:19</a:t>
            </a:r>
          </a:p>
        </p:txBody>
      </p:sp>
      <p:sp>
        <p:nvSpPr>
          <p:cNvPr id="13" name="2 CuadroTexto">
            <a:extLst>
              <a:ext uri="{FF2B5EF4-FFF2-40B4-BE49-F238E27FC236}">
                <a16:creationId xmlns:a16="http://schemas.microsoft.com/office/drawing/2014/main" id="{E09B5191-D731-BC92-04F5-BA5AE14DED37}"/>
              </a:ext>
            </a:extLst>
          </p:cNvPr>
          <p:cNvSpPr txBox="1"/>
          <p:nvPr/>
        </p:nvSpPr>
        <p:spPr>
          <a:xfrm>
            <a:off x="35496" y="1976993"/>
            <a:ext cx="446449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de conocer </a:t>
            </a:r>
            <a:r>
              <a:rPr lang="es-ES" sz="2400" dirty="0">
                <a:solidFill>
                  <a:srgbClr val="FFFF00"/>
                </a:solidFill>
                <a:latin typeface="Calibri"/>
              </a:rPr>
              <a:t>el amor de Cristo, que excede a todo conocimiento</a:t>
            </a:r>
            <a:r>
              <a:rPr lang="es-ES" sz="2400" dirty="0">
                <a:latin typeface="Calibri"/>
              </a:rPr>
              <a:t>, para que seáis llenos de toda la plenitud de Dios.</a:t>
            </a:r>
          </a:p>
        </p:txBody>
      </p:sp>
      <p:sp>
        <p:nvSpPr>
          <p:cNvPr id="16" name="TextBox 15">
            <a:extLst>
              <a:ext uri="{FF2B5EF4-FFF2-40B4-BE49-F238E27FC236}">
                <a16:creationId xmlns:a16="http://schemas.microsoft.com/office/drawing/2014/main" id="{C7BD5032-F68B-8C0C-5293-90C022012EB1}"/>
              </a:ext>
            </a:extLst>
          </p:cNvPr>
          <p:cNvSpPr txBox="1"/>
          <p:nvPr/>
        </p:nvSpPr>
        <p:spPr>
          <a:xfrm>
            <a:off x="4574700" y="39330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reprensión de Dios no es rechazo, sino amor que busca restaurar</a:t>
            </a:r>
          </a:p>
        </p:txBody>
      </p:sp>
      <p:sp>
        <p:nvSpPr>
          <p:cNvPr id="19" name="TextBox 18">
            <a:extLst>
              <a:ext uri="{FF2B5EF4-FFF2-40B4-BE49-F238E27FC236}">
                <a16:creationId xmlns:a16="http://schemas.microsoft.com/office/drawing/2014/main" id="{17A8A4BF-01F3-A5D3-02D9-16B322726182}"/>
              </a:ext>
            </a:extLst>
          </p:cNvPr>
          <p:cNvSpPr txBox="1"/>
          <p:nvPr/>
        </p:nvSpPr>
        <p:spPr>
          <a:xfrm>
            <a:off x="35496" y="5589240"/>
            <a:ext cx="9108504" cy="583108"/>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sentimos que nuestra vida espiritual esta en peligro, ¿que esperanza nos da estas promesas?</a:t>
            </a:r>
          </a:p>
        </p:txBody>
      </p:sp>
    </p:spTree>
    <p:extLst>
      <p:ext uri="{BB962C8B-B14F-4D97-AF65-F5344CB8AC3E}">
        <p14:creationId xmlns:p14="http://schemas.microsoft.com/office/powerpoint/2010/main" val="2879935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302DC-E5FA-D081-0608-1CA49068107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CAFD7D9-FEFE-C20B-FE72-522B38F82ED7}"/>
              </a:ext>
            </a:extLst>
          </p:cNvPr>
          <p:cNvSpPr txBox="1"/>
          <p:nvPr/>
        </p:nvSpPr>
        <p:spPr>
          <a:xfrm>
            <a:off x="190195" y="144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3:19</a:t>
            </a:r>
          </a:p>
        </p:txBody>
      </p:sp>
      <p:sp>
        <p:nvSpPr>
          <p:cNvPr id="5" name="2 CuadroTexto">
            <a:extLst>
              <a:ext uri="{FF2B5EF4-FFF2-40B4-BE49-F238E27FC236}">
                <a16:creationId xmlns:a16="http://schemas.microsoft.com/office/drawing/2014/main" id="{971710FF-FF4E-B803-0587-54F73639757B}"/>
              </a:ext>
            </a:extLst>
          </p:cNvPr>
          <p:cNvSpPr txBox="1"/>
          <p:nvPr/>
        </p:nvSpPr>
        <p:spPr>
          <a:xfrm>
            <a:off x="107504" y="536833"/>
            <a:ext cx="4464496"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Yo reprendo y castigo a todos los que amo; </a:t>
            </a:r>
            <a:r>
              <a:rPr lang="es-ES" sz="2400" dirty="0">
                <a:solidFill>
                  <a:srgbClr val="00B0F0"/>
                </a:solidFill>
                <a:latin typeface="Calibri"/>
              </a:rPr>
              <a:t>sé, pues, celoso, y arrepiéntete. </a:t>
            </a:r>
          </a:p>
        </p:txBody>
      </p:sp>
      <p:sp>
        <p:nvSpPr>
          <p:cNvPr id="2" name="TextBox 1">
            <a:extLst>
              <a:ext uri="{FF2B5EF4-FFF2-40B4-BE49-F238E27FC236}">
                <a16:creationId xmlns:a16="http://schemas.microsoft.com/office/drawing/2014/main" id="{775AB5FF-A479-4519-B9B7-891F558C4004}"/>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28E6A857-2F0D-06CA-91E6-06E4DF08D299}"/>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0" name="TextBox 9">
            <a:extLst>
              <a:ext uri="{FF2B5EF4-FFF2-40B4-BE49-F238E27FC236}">
                <a16:creationId xmlns:a16="http://schemas.microsoft.com/office/drawing/2014/main" id="{B072F9D7-4B8F-301D-A411-DB2585033B7A}"/>
              </a:ext>
            </a:extLst>
          </p:cNvPr>
          <p:cNvSpPr txBox="1"/>
          <p:nvPr/>
        </p:nvSpPr>
        <p:spPr>
          <a:xfrm>
            <a:off x="4576005" y="105978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D66BFC11-33B5-9D2B-E740-A0467A7E1F61}"/>
              </a:ext>
            </a:extLst>
          </p:cNvPr>
          <p:cNvSpPr txBox="1"/>
          <p:nvPr/>
        </p:nvSpPr>
        <p:spPr>
          <a:xfrm>
            <a:off x="4572000" y="162880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E6D19125-B9B1-8C27-46C8-30F0CE811A9B}"/>
              </a:ext>
            </a:extLst>
          </p:cNvPr>
          <p:cNvSpPr txBox="1"/>
          <p:nvPr/>
        </p:nvSpPr>
        <p:spPr>
          <a:xfrm>
            <a:off x="6012160" y="1628800"/>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E607966E-8558-F2AB-669C-D9DD9E5F395F}"/>
              </a:ext>
            </a:extLst>
          </p:cNvPr>
          <p:cNvSpPr txBox="1"/>
          <p:nvPr/>
        </p:nvSpPr>
        <p:spPr>
          <a:xfrm>
            <a:off x="7545695" y="1628800"/>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8D93F694-5322-0E30-315C-0A10F4D41A0D}"/>
              </a:ext>
            </a:extLst>
          </p:cNvPr>
          <p:cNvSpPr txBox="1"/>
          <p:nvPr/>
        </p:nvSpPr>
        <p:spPr>
          <a:xfrm>
            <a:off x="4572000" y="220486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4" name="TextBox 13">
            <a:extLst>
              <a:ext uri="{FF2B5EF4-FFF2-40B4-BE49-F238E27FC236}">
                <a16:creationId xmlns:a16="http://schemas.microsoft.com/office/drawing/2014/main" id="{CBCBF64F-96F1-E66C-4E1B-92BF43A21FE3}"/>
              </a:ext>
            </a:extLst>
          </p:cNvPr>
          <p:cNvSpPr txBox="1"/>
          <p:nvPr/>
        </p:nvSpPr>
        <p:spPr>
          <a:xfrm>
            <a:off x="4572000" y="278092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sp>
        <p:nvSpPr>
          <p:cNvPr id="15" name="TextBox 14">
            <a:extLst>
              <a:ext uri="{FF2B5EF4-FFF2-40B4-BE49-F238E27FC236}">
                <a16:creationId xmlns:a16="http://schemas.microsoft.com/office/drawing/2014/main" id="{935021CC-1369-9057-1563-F90669158A46}"/>
              </a:ext>
            </a:extLst>
          </p:cNvPr>
          <p:cNvSpPr txBox="1"/>
          <p:nvPr/>
        </p:nvSpPr>
        <p:spPr>
          <a:xfrm>
            <a:off x="4572000" y="3349948"/>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0E8483F9-65F8-0417-A226-1BD8DCC14F76}"/>
              </a:ext>
            </a:extLst>
          </p:cNvPr>
          <p:cNvSpPr txBox="1"/>
          <p:nvPr/>
        </p:nvSpPr>
        <p:spPr>
          <a:xfrm>
            <a:off x="5997442" y="3345202"/>
            <a:ext cx="1533535"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446604BF-5D7B-09F3-7F21-A540BD7A9A3C}"/>
              </a:ext>
            </a:extLst>
          </p:cNvPr>
          <p:cNvSpPr txBox="1"/>
          <p:nvPr/>
        </p:nvSpPr>
        <p:spPr>
          <a:xfrm>
            <a:off x="7545695" y="3345202"/>
            <a:ext cx="1584176"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BD8EC315-A97E-9B07-5FD6-59064894BB00}"/>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2" name="1 CuadroTexto">
            <a:extLst>
              <a:ext uri="{FF2B5EF4-FFF2-40B4-BE49-F238E27FC236}">
                <a16:creationId xmlns:a16="http://schemas.microsoft.com/office/drawing/2014/main" id="{99C26B4A-0C33-692D-ED54-57DE41394DE0}"/>
              </a:ext>
            </a:extLst>
          </p:cNvPr>
          <p:cNvSpPr txBox="1"/>
          <p:nvPr/>
        </p:nvSpPr>
        <p:spPr>
          <a:xfrm>
            <a:off x="118187" y="14545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Efesios 3:19</a:t>
            </a:r>
          </a:p>
        </p:txBody>
      </p:sp>
      <p:sp>
        <p:nvSpPr>
          <p:cNvPr id="13" name="2 CuadroTexto">
            <a:extLst>
              <a:ext uri="{FF2B5EF4-FFF2-40B4-BE49-F238E27FC236}">
                <a16:creationId xmlns:a16="http://schemas.microsoft.com/office/drawing/2014/main" id="{249BB6E9-F41F-AB65-D3B3-61946B00FE14}"/>
              </a:ext>
            </a:extLst>
          </p:cNvPr>
          <p:cNvSpPr txBox="1"/>
          <p:nvPr/>
        </p:nvSpPr>
        <p:spPr>
          <a:xfrm>
            <a:off x="35496" y="1976993"/>
            <a:ext cx="446449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de conocer </a:t>
            </a:r>
            <a:r>
              <a:rPr lang="es-ES" sz="2400" dirty="0">
                <a:solidFill>
                  <a:srgbClr val="FFFF00"/>
                </a:solidFill>
                <a:latin typeface="Calibri"/>
              </a:rPr>
              <a:t>el amor de Cristo, que excede a todo conocimiento</a:t>
            </a:r>
            <a:r>
              <a:rPr lang="es-ES" sz="2400" dirty="0">
                <a:latin typeface="Calibri"/>
              </a:rPr>
              <a:t>, para que seáis llenos de toda la plenitud de Dios.</a:t>
            </a:r>
          </a:p>
        </p:txBody>
      </p:sp>
      <p:sp>
        <p:nvSpPr>
          <p:cNvPr id="16" name="TextBox 15">
            <a:extLst>
              <a:ext uri="{FF2B5EF4-FFF2-40B4-BE49-F238E27FC236}">
                <a16:creationId xmlns:a16="http://schemas.microsoft.com/office/drawing/2014/main" id="{C5C0B769-1B49-B34B-D9AD-E73F959B68B4}"/>
              </a:ext>
            </a:extLst>
          </p:cNvPr>
          <p:cNvSpPr txBox="1"/>
          <p:nvPr/>
        </p:nvSpPr>
        <p:spPr>
          <a:xfrm>
            <a:off x="4574700" y="39330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reprensión de Dios no es rechazo, sino amor que busca restaurar</a:t>
            </a:r>
          </a:p>
        </p:txBody>
      </p:sp>
      <p:cxnSp>
        <p:nvCxnSpPr>
          <p:cNvPr id="20" name="Straight Arrow Connector 19">
            <a:extLst>
              <a:ext uri="{FF2B5EF4-FFF2-40B4-BE49-F238E27FC236}">
                <a16:creationId xmlns:a16="http://schemas.microsoft.com/office/drawing/2014/main" id="{ED08D76C-815A-4721-DDD6-CF4C8FEBB16F}"/>
              </a:ext>
            </a:extLst>
          </p:cNvPr>
          <p:cNvCxnSpPr>
            <a:cxnSpLocks/>
          </p:cNvCxnSpPr>
          <p:nvPr/>
        </p:nvCxnSpPr>
        <p:spPr>
          <a:xfrm>
            <a:off x="3131841" y="1424159"/>
            <a:ext cx="1577497" cy="421257"/>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25" name="1 CuadroTexto">
            <a:extLst>
              <a:ext uri="{FF2B5EF4-FFF2-40B4-BE49-F238E27FC236}">
                <a16:creationId xmlns:a16="http://schemas.microsoft.com/office/drawing/2014/main" id="{BC5ADDA1-B3CE-1EE5-789D-258AC28C4A51}"/>
              </a:ext>
            </a:extLst>
          </p:cNvPr>
          <p:cNvSpPr txBox="1"/>
          <p:nvPr/>
        </p:nvSpPr>
        <p:spPr>
          <a:xfrm>
            <a:off x="118187" y="31827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6" name="2 CuadroTexto">
            <a:extLst>
              <a:ext uri="{FF2B5EF4-FFF2-40B4-BE49-F238E27FC236}">
                <a16:creationId xmlns:a16="http://schemas.microsoft.com/office/drawing/2014/main" id="{A0032892-DBB1-D1A7-0EDA-84906D595652}"/>
              </a:ext>
            </a:extLst>
          </p:cNvPr>
          <p:cNvSpPr txBox="1"/>
          <p:nvPr/>
        </p:nvSpPr>
        <p:spPr>
          <a:xfrm>
            <a:off x="35496" y="3685440"/>
            <a:ext cx="446449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He aquí, yo estoy a la puerta y llamo; si alguno oye mi voz y abre la puerta, entraré a él, y cenaré con él, y él conmigo. </a:t>
            </a:r>
          </a:p>
        </p:txBody>
      </p:sp>
    </p:spTree>
    <p:extLst>
      <p:ext uri="{BB962C8B-B14F-4D97-AF65-F5344CB8AC3E}">
        <p14:creationId xmlns:p14="http://schemas.microsoft.com/office/powerpoint/2010/main" val="1548411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4BF58F-B3F7-6533-2E76-2B8280F4ECE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641DFABF-7C2B-8055-6201-F10F507B21DC}"/>
              </a:ext>
            </a:extLst>
          </p:cNvPr>
          <p:cNvSpPr txBox="1"/>
          <p:nvPr/>
        </p:nvSpPr>
        <p:spPr>
          <a:xfrm>
            <a:off x="190195" y="144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3:19</a:t>
            </a:r>
          </a:p>
        </p:txBody>
      </p:sp>
      <p:sp>
        <p:nvSpPr>
          <p:cNvPr id="5" name="2 CuadroTexto">
            <a:extLst>
              <a:ext uri="{FF2B5EF4-FFF2-40B4-BE49-F238E27FC236}">
                <a16:creationId xmlns:a16="http://schemas.microsoft.com/office/drawing/2014/main" id="{C8D81145-747A-9C80-2D91-DF1781CDF3D6}"/>
              </a:ext>
            </a:extLst>
          </p:cNvPr>
          <p:cNvSpPr txBox="1"/>
          <p:nvPr/>
        </p:nvSpPr>
        <p:spPr>
          <a:xfrm>
            <a:off x="107504" y="536833"/>
            <a:ext cx="4464496"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Yo reprendo y castigo a todos los que amo; </a:t>
            </a:r>
            <a:r>
              <a:rPr lang="es-ES" sz="2400" dirty="0">
                <a:solidFill>
                  <a:srgbClr val="00B0F0"/>
                </a:solidFill>
                <a:latin typeface="Calibri"/>
              </a:rPr>
              <a:t>sé, pues, celoso, y arrepiéntete. </a:t>
            </a:r>
          </a:p>
        </p:txBody>
      </p:sp>
      <p:sp>
        <p:nvSpPr>
          <p:cNvPr id="2" name="TextBox 1">
            <a:extLst>
              <a:ext uri="{FF2B5EF4-FFF2-40B4-BE49-F238E27FC236}">
                <a16:creationId xmlns:a16="http://schemas.microsoft.com/office/drawing/2014/main" id="{26C25B10-E9E2-057E-9F98-A086296EC8ED}"/>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C7820A3F-17C1-2C5C-44F8-552D38D4CA84}"/>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0" name="TextBox 9">
            <a:extLst>
              <a:ext uri="{FF2B5EF4-FFF2-40B4-BE49-F238E27FC236}">
                <a16:creationId xmlns:a16="http://schemas.microsoft.com/office/drawing/2014/main" id="{AF1C3F3F-7ECA-D502-B5A4-4C879A143EC3}"/>
              </a:ext>
            </a:extLst>
          </p:cNvPr>
          <p:cNvSpPr txBox="1"/>
          <p:nvPr/>
        </p:nvSpPr>
        <p:spPr>
          <a:xfrm>
            <a:off x="4576005" y="105978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1527E013-FFED-CEF6-03DC-9983E83F7279}"/>
              </a:ext>
            </a:extLst>
          </p:cNvPr>
          <p:cNvSpPr txBox="1"/>
          <p:nvPr/>
        </p:nvSpPr>
        <p:spPr>
          <a:xfrm>
            <a:off x="4572000" y="162880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518EA92B-27BE-462D-844A-8B189B546D68}"/>
              </a:ext>
            </a:extLst>
          </p:cNvPr>
          <p:cNvSpPr txBox="1"/>
          <p:nvPr/>
        </p:nvSpPr>
        <p:spPr>
          <a:xfrm>
            <a:off x="6012160" y="1628800"/>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41C6E14A-13F8-DACE-A28F-5C00A8D9B4EA}"/>
              </a:ext>
            </a:extLst>
          </p:cNvPr>
          <p:cNvSpPr txBox="1"/>
          <p:nvPr/>
        </p:nvSpPr>
        <p:spPr>
          <a:xfrm>
            <a:off x="7545695" y="1628800"/>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C66C5CCC-F7D9-C901-5DEE-3F237548F3B7}"/>
              </a:ext>
            </a:extLst>
          </p:cNvPr>
          <p:cNvSpPr txBox="1"/>
          <p:nvPr/>
        </p:nvSpPr>
        <p:spPr>
          <a:xfrm>
            <a:off x="4572000" y="220486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4" name="TextBox 13">
            <a:extLst>
              <a:ext uri="{FF2B5EF4-FFF2-40B4-BE49-F238E27FC236}">
                <a16:creationId xmlns:a16="http://schemas.microsoft.com/office/drawing/2014/main" id="{978C26BF-5747-77FE-52A2-11BCBB36AADA}"/>
              </a:ext>
            </a:extLst>
          </p:cNvPr>
          <p:cNvSpPr txBox="1"/>
          <p:nvPr/>
        </p:nvSpPr>
        <p:spPr>
          <a:xfrm>
            <a:off x="4572000" y="278092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sp>
        <p:nvSpPr>
          <p:cNvPr id="15" name="TextBox 14">
            <a:extLst>
              <a:ext uri="{FF2B5EF4-FFF2-40B4-BE49-F238E27FC236}">
                <a16:creationId xmlns:a16="http://schemas.microsoft.com/office/drawing/2014/main" id="{0CBD97C0-6E9B-FEDC-812A-D789D31D6ED1}"/>
              </a:ext>
            </a:extLst>
          </p:cNvPr>
          <p:cNvSpPr txBox="1"/>
          <p:nvPr/>
        </p:nvSpPr>
        <p:spPr>
          <a:xfrm>
            <a:off x="4572000" y="3349948"/>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DC849C10-4172-4FD5-7415-15EAFF1C3E6F}"/>
              </a:ext>
            </a:extLst>
          </p:cNvPr>
          <p:cNvSpPr txBox="1"/>
          <p:nvPr/>
        </p:nvSpPr>
        <p:spPr>
          <a:xfrm>
            <a:off x="5997442" y="3345202"/>
            <a:ext cx="1533535"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C4BFA752-CA70-9641-DF21-20815803CD24}"/>
              </a:ext>
            </a:extLst>
          </p:cNvPr>
          <p:cNvSpPr txBox="1"/>
          <p:nvPr/>
        </p:nvSpPr>
        <p:spPr>
          <a:xfrm>
            <a:off x="7545695" y="3345202"/>
            <a:ext cx="1584176"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A344B949-23BE-4BD2-3916-B2B2EEB659CF}"/>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2" name="1 CuadroTexto">
            <a:extLst>
              <a:ext uri="{FF2B5EF4-FFF2-40B4-BE49-F238E27FC236}">
                <a16:creationId xmlns:a16="http://schemas.microsoft.com/office/drawing/2014/main" id="{485673E0-53D3-7378-F8EE-6ED900364A64}"/>
              </a:ext>
            </a:extLst>
          </p:cNvPr>
          <p:cNvSpPr txBox="1"/>
          <p:nvPr/>
        </p:nvSpPr>
        <p:spPr>
          <a:xfrm>
            <a:off x="118187" y="14545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Efesios 3:19</a:t>
            </a:r>
          </a:p>
        </p:txBody>
      </p:sp>
      <p:sp>
        <p:nvSpPr>
          <p:cNvPr id="13" name="2 CuadroTexto">
            <a:extLst>
              <a:ext uri="{FF2B5EF4-FFF2-40B4-BE49-F238E27FC236}">
                <a16:creationId xmlns:a16="http://schemas.microsoft.com/office/drawing/2014/main" id="{D60A5E8F-9365-916E-C34C-E0A209D356DE}"/>
              </a:ext>
            </a:extLst>
          </p:cNvPr>
          <p:cNvSpPr txBox="1"/>
          <p:nvPr/>
        </p:nvSpPr>
        <p:spPr>
          <a:xfrm>
            <a:off x="35496" y="1976993"/>
            <a:ext cx="446449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de conocer </a:t>
            </a:r>
            <a:r>
              <a:rPr lang="es-ES" sz="2400" dirty="0">
                <a:solidFill>
                  <a:srgbClr val="FFFF00"/>
                </a:solidFill>
                <a:latin typeface="Calibri"/>
              </a:rPr>
              <a:t>el amor de Cristo, que excede a todo conocimiento</a:t>
            </a:r>
            <a:r>
              <a:rPr lang="es-ES" sz="2400" dirty="0">
                <a:latin typeface="Calibri"/>
              </a:rPr>
              <a:t>, para que seáis llenos de toda la plenitud de Dios.</a:t>
            </a:r>
          </a:p>
        </p:txBody>
      </p:sp>
      <p:sp>
        <p:nvSpPr>
          <p:cNvPr id="16" name="TextBox 15">
            <a:extLst>
              <a:ext uri="{FF2B5EF4-FFF2-40B4-BE49-F238E27FC236}">
                <a16:creationId xmlns:a16="http://schemas.microsoft.com/office/drawing/2014/main" id="{7E4827C8-97EA-7356-54AA-4BD36A620F31}"/>
              </a:ext>
            </a:extLst>
          </p:cNvPr>
          <p:cNvSpPr txBox="1"/>
          <p:nvPr/>
        </p:nvSpPr>
        <p:spPr>
          <a:xfrm>
            <a:off x="4574700" y="39330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reprensión de Dios no es rechazo, sino amor que busca restaurar</a:t>
            </a:r>
          </a:p>
        </p:txBody>
      </p:sp>
      <p:cxnSp>
        <p:nvCxnSpPr>
          <p:cNvPr id="20" name="Straight Arrow Connector 19">
            <a:extLst>
              <a:ext uri="{FF2B5EF4-FFF2-40B4-BE49-F238E27FC236}">
                <a16:creationId xmlns:a16="http://schemas.microsoft.com/office/drawing/2014/main" id="{7B9BE80A-E5C6-A435-49AA-6BDE6A4F2BD2}"/>
              </a:ext>
            </a:extLst>
          </p:cNvPr>
          <p:cNvCxnSpPr>
            <a:cxnSpLocks/>
          </p:cNvCxnSpPr>
          <p:nvPr/>
        </p:nvCxnSpPr>
        <p:spPr>
          <a:xfrm>
            <a:off x="3131841" y="1424159"/>
            <a:ext cx="1577497" cy="421257"/>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25" name="1 CuadroTexto">
            <a:extLst>
              <a:ext uri="{FF2B5EF4-FFF2-40B4-BE49-F238E27FC236}">
                <a16:creationId xmlns:a16="http://schemas.microsoft.com/office/drawing/2014/main" id="{8301A29C-C39C-5C50-F320-1E4F746CF0EB}"/>
              </a:ext>
            </a:extLst>
          </p:cNvPr>
          <p:cNvSpPr txBox="1"/>
          <p:nvPr/>
        </p:nvSpPr>
        <p:spPr>
          <a:xfrm>
            <a:off x="118187" y="31827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6" name="2 CuadroTexto">
            <a:extLst>
              <a:ext uri="{FF2B5EF4-FFF2-40B4-BE49-F238E27FC236}">
                <a16:creationId xmlns:a16="http://schemas.microsoft.com/office/drawing/2014/main" id="{58014154-57CA-024C-8063-1013B72E5CBB}"/>
              </a:ext>
            </a:extLst>
          </p:cNvPr>
          <p:cNvSpPr txBox="1"/>
          <p:nvPr/>
        </p:nvSpPr>
        <p:spPr>
          <a:xfrm>
            <a:off x="35496" y="3685440"/>
            <a:ext cx="446449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latin typeface="Calibri"/>
              </a:rPr>
              <a:t>si alguno oye mi voz y abre la puerta, entraré a él, y cenaré con él, y él conmigo. </a:t>
            </a:r>
          </a:p>
        </p:txBody>
      </p:sp>
    </p:spTree>
    <p:extLst>
      <p:ext uri="{BB962C8B-B14F-4D97-AF65-F5344CB8AC3E}">
        <p14:creationId xmlns:p14="http://schemas.microsoft.com/office/powerpoint/2010/main" val="6581329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00274-8881-7585-6C5B-C79C42AACC5E}"/>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6758C5B1-159B-5C72-BC19-5F9A895646B0}"/>
              </a:ext>
            </a:extLst>
          </p:cNvPr>
          <p:cNvSpPr txBox="1"/>
          <p:nvPr/>
        </p:nvSpPr>
        <p:spPr>
          <a:xfrm>
            <a:off x="190195" y="144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3:19</a:t>
            </a:r>
          </a:p>
        </p:txBody>
      </p:sp>
      <p:sp>
        <p:nvSpPr>
          <p:cNvPr id="5" name="2 CuadroTexto">
            <a:extLst>
              <a:ext uri="{FF2B5EF4-FFF2-40B4-BE49-F238E27FC236}">
                <a16:creationId xmlns:a16="http://schemas.microsoft.com/office/drawing/2014/main" id="{3903974B-3501-AD58-D082-1B7F58740A7E}"/>
              </a:ext>
            </a:extLst>
          </p:cNvPr>
          <p:cNvSpPr txBox="1"/>
          <p:nvPr/>
        </p:nvSpPr>
        <p:spPr>
          <a:xfrm>
            <a:off x="107504" y="536833"/>
            <a:ext cx="4464496"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Yo reprendo y castigo a todos los que amo; </a:t>
            </a:r>
            <a:r>
              <a:rPr lang="es-ES" sz="2400" dirty="0">
                <a:solidFill>
                  <a:srgbClr val="00B0F0"/>
                </a:solidFill>
                <a:latin typeface="Calibri"/>
              </a:rPr>
              <a:t>sé, pues, celoso, y arrepiéntete. </a:t>
            </a:r>
          </a:p>
        </p:txBody>
      </p:sp>
      <p:sp>
        <p:nvSpPr>
          <p:cNvPr id="2" name="TextBox 1">
            <a:extLst>
              <a:ext uri="{FF2B5EF4-FFF2-40B4-BE49-F238E27FC236}">
                <a16:creationId xmlns:a16="http://schemas.microsoft.com/office/drawing/2014/main" id="{04A0C5A5-FA54-2D68-1299-9FB3C99188D2}"/>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7D41B0AF-10BD-633D-99A5-3647490C4B78}"/>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0" name="TextBox 9">
            <a:extLst>
              <a:ext uri="{FF2B5EF4-FFF2-40B4-BE49-F238E27FC236}">
                <a16:creationId xmlns:a16="http://schemas.microsoft.com/office/drawing/2014/main" id="{62B1A83F-E0E7-C203-545E-4E3B6EFFEE78}"/>
              </a:ext>
            </a:extLst>
          </p:cNvPr>
          <p:cNvSpPr txBox="1"/>
          <p:nvPr/>
        </p:nvSpPr>
        <p:spPr>
          <a:xfrm>
            <a:off x="4576005" y="105978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40971655-8DD6-EF4F-0C16-E0E7F8DA6562}"/>
              </a:ext>
            </a:extLst>
          </p:cNvPr>
          <p:cNvSpPr txBox="1"/>
          <p:nvPr/>
        </p:nvSpPr>
        <p:spPr>
          <a:xfrm>
            <a:off x="4572000" y="162880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A49AD61B-0725-150D-024F-6F17AF4F8814}"/>
              </a:ext>
            </a:extLst>
          </p:cNvPr>
          <p:cNvSpPr txBox="1"/>
          <p:nvPr/>
        </p:nvSpPr>
        <p:spPr>
          <a:xfrm>
            <a:off x="6012160" y="1628800"/>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16585343-E842-549F-E1A0-9F675CA9CACA}"/>
              </a:ext>
            </a:extLst>
          </p:cNvPr>
          <p:cNvSpPr txBox="1"/>
          <p:nvPr/>
        </p:nvSpPr>
        <p:spPr>
          <a:xfrm>
            <a:off x="7545695" y="1628800"/>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6EC6FAD2-AE58-DE87-58EC-F46FE3EFBC5F}"/>
              </a:ext>
            </a:extLst>
          </p:cNvPr>
          <p:cNvSpPr txBox="1"/>
          <p:nvPr/>
        </p:nvSpPr>
        <p:spPr>
          <a:xfrm>
            <a:off x="4572000" y="220486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4" name="TextBox 13">
            <a:extLst>
              <a:ext uri="{FF2B5EF4-FFF2-40B4-BE49-F238E27FC236}">
                <a16:creationId xmlns:a16="http://schemas.microsoft.com/office/drawing/2014/main" id="{1C2F8BA5-3419-6D47-3B01-4B028953A6A6}"/>
              </a:ext>
            </a:extLst>
          </p:cNvPr>
          <p:cNvSpPr txBox="1"/>
          <p:nvPr/>
        </p:nvSpPr>
        <p:spPr>
          <a:xfrm>
            <a:off x="4572000" y="278092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sp>
        <p:nvSpPr>
          <p:cNvPr id="15" name="TextBox 14">
            <a:extLst>
              <a:ext uri="{FF2B5EF4-FFF2-40B4-BE49-F238E27FC236}">
                <a16:creationId xmlns:a16="http://schemas.microsoft.com/office/drawing/2014/main" id="{D9D8E8AB-D0C8-725F-F790-FA3A066973C6}"/>
              </a:ext>
            </a:extLst>
          </p:cNvPr>
          <p:cNvSpPr txBox="1"/>
          <p:nvPr/>
        </p:nvSpPr>
        <p:spPr>
          <a:xfrm>
            <a:off x="4572000" y="3349948"/>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3E363CA9-E3CD-5329-0983-48176D9CD804}"/>
              </a:ext>
            </a:extLst>
          </p:cNvPr>
          <p:cNvSpPr txBox="1"/>
          <p:nvPr/>
        </p:nvSpPr>
        <p:spPr>
          <a:xfrm>
            <a:off x="5997442" y="3345202"/>
            <a:ext cx="1533535"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C5F84606-EFCF-1C3D-C9F3-64D4D3328FCD}"/>
              </a:ext>
            </a:extLst>
          </p:cNvPr>
          <p:cNvSpPr txBox="1"/>
          <p:nvPr/>
        </p:nvSpPr>
        <p:spPr>
          <a:xfrm>
            <a:off x="7545695" y="3345202"/>
            <a:ext cx="1584176"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B033299D-81CF-AA84-0F73-48CE95D13D3E}"/>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2" name="1 CuadroTexto">
            <a:extLst>
              <a:ext uri="{FF2B5EF4-FFF2-40B4-BE49-F238E27FC236}">
                <a16:creationId xmlns:a16="http://schemas.microsoft.com/office/drawing/2014/main" id="{9C21129E-B6B1-FD56-F0BF-BCA74E8AA2D9}"/>
              </a:ext>
            </a:extLst>
          </p:cNvPr>
          <p:cNvSpPr txBox="1"/>
          <p:nvPr/>
        </p:nvSpPr>
        <p:spPr>
          <a:xfrm>
            <a:off x="118187" y="14545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Efesios 3:19</a:t>
            </a:r>
          </a:p>
        </p:txBody>
      </p:sp>
      <p:sp>
        <p:nvSpPr>
          <p:cNvPr id="13" name="2 CuadroTexto">
            <a:extLst>
              <a:ext uri="{FF2B5EF4-FFF2-40B4-BE49-F238E27FC236}">
                <a16:creationId xmlns:a16="http://schemas.microsoft.com/office/drawing/2014/main" id="{C066B59B-E07E-8035-4441-DB4B304D49D8}"/>
              </a:ext>
            </a:extLst>
          </p:cNvPr>
          <p:cNvSpPr txBox="1"/>
          <p:nvPr/>
        </p:nvSpPr>
        <p:spPr>
          <a:xfrm>
            <a:off x="35496" y="1976993"/>
            <a:ext cx="446449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de conocer </a:t>
            </a:r>
            <a:r>
              <a:rPr lang="es-ES" sz="2400" dirty="0">
                <a:solidFill>
                  <a:srgbClr val="FFFF00"/>
                </a:solidFill>
                <a:latin typeface="Calibri"/>
              </a:rPr>
              <a:t>el amor de Cristo, que excede a todo conocimiento</a:t>
            </a:r>
            <a:r>
              <a:rPr lang="es-ES" sz="2400" dirty="0">
                <a:latin typeface="Calibri"/>
              </a:rPr>
              <a:t>, para que seáis llenos de toda la plenitud de Dios.</a:t>
            </a:r>
          </a:p>
        </p:txBody>
      </p:sp>
      <p:sp>
        <p:nvSpPr>
          <p:cNvPr id="16" name="TextBox 15">
            <a:extLst>
              <a:ext uri="{FF2B5EF4-FFF2-40B4-BE49-F238E27FC236}">
                <a16:creationId xmlns:a16="http://schemas.microsoft.com/office/drawing/2014/main" id="{49CB02C2-689D-D0F1-50E4-BA39AC79CFB2}"/>
              </a:ext>
            </a:extLst>
          </p:cNvPr>
          <p:cNvSpPr txBox="1"/>
          <p:nvPr/>
        </p:nvSpPr>
        <p:spPr>
          <a:xfrm>
            <a:off x="4574700" y="39330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reprensión de Dios no es rechazo, sino amor que busca restaurar</a:t>
            </a:r>
          </a:p>
        </p:txBody>
      </p:sp>
      <p:cxnSp>
        <p:nvCxnSpPr>
          <p:cNvPr id="20" name="Straight Arrow Connector 19">
            <a:extLst>
              <a:ext uri="{FF2B5EF4-FFF2-40B4-BE49-F238E27FC236}">
                <a16:creationId xmlns:a16="http://schemas.microsoft.com/office/drawing/2014/main" id="{1456A050-A075-F0CD-0498-ED6581F4473A}"/>
              </a:ext>
            </a:extLst>
          </p:cNvPr>
          <p:cNvCxnSpPr>
            <a:cxnSpLocks/>
          </p:cNvCxnSpPr>
          <p:nvPr/>
        </p:nvCxnSpPr>
        <p:spPr>
          <a:xfrm>
            <a:off x="3131841" y="1424159"/>
            <a:ext cx="1577497" cy="421257"/>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25" name="1 CuadroTexto">
            <a:extLst>
              <a:ext uri="{FF2B5EF4-FFF2-40B4-BE49-F238E27FC236}">
                <a16:creationId xmlns:a16="http://schemas.microsoft.com/office/drawing/2014/main" id="{791AA042-E4A0-A52C-F066-6C6AFBB02667}"/>
              </a:ext>
            </a:extLst>
          </p:cNvPr>
          <p:cNvSpPr txBox="1"/>
          <p:nvPr/>
        </p:nvSpPr>
        <p:spPr>
          <a:xfrm>
            <a:off x="118187" y="31827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6" name="2 CuadroTexto">
            <a:extLst>
              <a:ext uri="{FF2B5EF4-FFF2-40B4-BE49-F238E27FC236}">
                <a16:creationId xmlns:a16="http://schemas.microsoft.com/office/drawing/2014/main" id="{B376E159-FE60-948D-67DD-2E1A49D7D9A8}"/>
              </a:ext>
            </a:extLst>
          </p:cNvPr>
          <p:cNvSpPr txBox="1"/>
          <p:nvPr/>
        </p:nvSpPr>
        <p:spPr>
          <a:xfrm>
            <a:off x="35496" y="3685440"/>
            <a:ext cx="446449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solidFill>
                  <a:srgbClr val="00B0F0"/>
                </a:solidFill>
                <a:latin typeface="Calibri"/>
              </a:rPr>
              <a:t>si alguno oye mi voz y abre la puerta, </a:t>
            </a:r>
            <a:r>
              <a:rPr lang="es-ES" sz="2400" dirty="0">
                <a:latin typeface="Calibri"/>
              </a:rPr>
              <a:t>entraré a él, y cenaré con él, y él conmigo. </a:t>
            </a:r>
          </a:p>
        </p:txBody>
      </p:sp>
      <p:cxnSp>
        <p:nvCxnSpPr>
          <p:cNvPr id="6" name="Straight Arrow Connector 5">
            <a:extLst>
              <a:ext uri="{FF2B5EF4-FFF2-40B4-BE49-F238E27FC236}">
                <a16:creationId xmlns:a16="http://schemas.microsoft.com/office/drawing/2014/main" id="{9ECA5579-00C2-E483-1F63-42AE088E0973}"/>
              </a:ext>
            </a:extLst>
          </p:cNvPr>
          <p:cNvCxnSpPr>
            <a:cxnSpLocks/>
          </p:cNvCxnSpPr>
          <p:nvPr/>
        </p:nvCxnSpPr>
        <p:spPr>
          <a:xfrm flipV="1">
            <a:off x="2123728" y="3042450"/>
            <a:ext cx="4968552" cy="1080120"/>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0802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5CACE-DFF5-E38E-AFCA-6B631DBF0638}"/>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8E0ACBA-7387-328C-096A-2D01DD83FBB9}"/>
              </a:ext>
            </a:extLst>
          </p:cNvPr>
          <p:cNvSpPr txBox="1"/>
          <p:nvPr/>
        </p:nvSpPr>
        <p:spPr>
          <a:xfrm>
            <a:off x="190195" y="144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3:19</a:t>
            </a:r>
          </a:p>
        </p:txBody>
      </p:sp>
      <p:sp>
        <p:nvSpPr>
          <p:cNvPr id="5" name="2 CuadroTexto">
            <a:extLst>
              <a:ext uri="{FF2B5EF4-FFF2-40B4-BE49-F238E27FC236}">
                <a16:creationId xmlns:a16="http://schemas.microsoft.com/office/drawing/2014/main" id="{E0DA8DB4-A79A-E019-B577-5D32402C9026}"/>
              </a:ext>
            </a:extLst>
          </p:cNvPr>
          <p:cNvSpPr txBox="1"/>
          <p:nvPr/>
        </p:nvSpPr>
        <p:spPr>
          <a:xfrm>
            <a:off x="107504" y="536833"/>
            <a:ext cx="4464496"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Yo reprendo y castigo a todos los que amo; </a:t>
            </a:r>
            <a:r>
              <a:rPr lang="es-ES" sz="2400" dirty="0">
                <a:solidFill>
                  <a:srgbClr val="00B0F0"/>
                </a:solidFill>
                <a:latin typeface="Calibri"/>
              </a:rPr>
              <a:t>sé, pues, celoso, y arrepiéntete. </a:t>
            </a:r>
          </a:p>
        </p:txBody>
      </p:sp>
      <p:sp>
        <p:nvSpPr>
          <p:cNvPr id="2" name="TextBox 1">
            <a:extLst>
              <a:ext uri="{FF2B5EF4-FFF2-40B4-BE49-F238E27FC236}">
                <a16:creationId xmlns:a16="http://schemas.microsoft.com/office/drawing/2014/main" id="{ED9872ED-4985-7085-03BD-94D0BF1E90D8}"/>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2B335164-A9BC-96ED-53E7-9C97096F7CD6}"/>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0" name="TextBox 9">
            <a:extLst>
              <a:ext uri="{FF2B5EF4-FFF2-40B4-BE49-F238E27FC236}">
                <a16:creationId xmlns:a16="http://schemas.microsoft.com/office/drawing/2014/main" id="{C2772B15-2529-E582-B6F1-65D3DBCD8E5E}"/>
              </a:ext>
            </a:extLst>
          </p:cNvPr>
          <p:cNvSpPr txBox="1"/>
          <p:nvPr/>
        </p:nvSpPr>
        <p:spPr>
          <a:xfrm>
            <a:off x="4576005" y="105978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BB0E7BFC-6EB6-4938-001A-18F0AF686F5A}"/>
              </a:ext>
            </a:extLst>
          </p:cNvPr>
          <p:cNvSpPr txBox="1"/>
          <p:nvPr/>
        </p:nvSpPr>
        <p:spPr>
          <a:xfrm>
            <a:off x="4572000" y="162880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ACE4BEA0-90D2-5E44-BE27-EA2514CA7A6B}"/>
              </a:ext>
            </a:extLst>
          </p:cNvPr>
          <p:cNvSpPr txBox="1"/>
          <p:nvPr/>
        </p:nvSpPr>
        <p:spPr>
          <a:xfrm>
            <a:off x="6012160" y="1628800"/>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0D227B0F-E4B4-5CDB-0B33-165B5B300324}"/>
              </a:ext>
            </a:extLst>
          </p:cNvPr>
          <p:cNvSpPr txBox="1"/>
          <p:nvPr/>
        </p:nvSpPr>
        <p:spPr>
          <a:xfrm>
            <a:off x="7545695" y="1628800"/>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4EEAF6BF-BC06-C49A-F35F-A4F8967AD718}"/>
              </a:ext>
            </a:extLst>
          </p:cNvPr>
          <p:cNvSpPr txBox="1"/>
          <p:nvPr/>
        </p:nvSpPr>
        <p:spPr>
          <a:xfrm>
            <a:off x="4572000" y="220486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4" name="TextBox 13">
            <a:extLst>
              <a:ext uri="{FF2B5EF4-FFF2-40B4-BE49-F238E27FC236}">
                <a16:creationId xmlns:a16="http://schemas.microsoft.com/office/drawing/2014/main" id="{C8DA5873-30AF-BBC9-02DC-1F4906F43E77}"/>
              </a:ext>
            </a:extLst>
          </p:cNvPr>
          <p:cNvSpPr txBox="1"/>
          <p:nvPr/>
        </p:nvSpPr>
        <p:spPr>
          <a:xfrm>
            <a:off x="4572000" y="278092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sp>
        <p:nvSpPr>
          <p:cNvPr id="15" name="TextBox 14">
            <a:extLst>
              <a:ext uri="{FF2B5EF4-FFF2-40B4-BE49-F238E27FC236}">
                <a16:creationId xmlns:a16="http://schemas.microsoft.com/office/drawing/2014/main" id="{C162DFFE-9F32-507B-D249-0E396304AAF3}"/>
              </a:ext>
            </a:extLst>
          </p:cNvPr>
          <p:cNvSpPr txBox="1"/>
          <p:nvPr/>
        </p:nvSpPr>
        <p:spPr>
          <a:xfrm>
            <a:off x="4572000" y="3349948"/>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D4723606-54A2-1A95-39B2-69CB7494A534}"/>
              </a:ext>
            </a:extLst>
          </p:cNvPr>
          <p:cNvSpPr txBox="1"/>
          <p:nvPr/>
        </p:nvSpPr>
        <p:spPr>
          <a:xfrm>
            <a:off x="5997442" y="3345202"/>
            <a:ext cx="1533535"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B0118196-04D9-DA84-3C9E-30EE38CA0B73}"/>
              </a:ext>
            </a:extLst>
          </p:cNvPr>
          <p:cNvSpPr txBox="1"/>
          <p:nvPr/>
        </p:nvSpPr>
        <p:spPr>
          <a:xfrm>
            <a:off x="7545695" y="3345202"/>
            <a:ext cx="1584176"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5E7F9A19-D21E-E794-434B-BFE5CAF2D71A}"/>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23" name="TextBox 22">
            <a:extLst>
              <a:ext uri="{FF2B5EF4-FFF2-40B4-BE49-F238E27FC236}">
                <a16:creationId xmlns:a16="http://schemas.microsoft.com/office/drawing/2014/main" id="{0C16F93E-C560-F68B-A1A1-D6F45F9ACF79}"/>
              </a:ext>
            </a:extLst>
          </p:cNvPr>
          <p:cNvSpPr txBox="1"/>
          <p:nvPr/>
        </p:nvSpPr>
        <p:spPr>
          <a:xfrm>
            <a:off x="35496" y="6230268"/>
            <a:ext cx="9108504" cy="583108"/>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el amor de Cristo manifestado en la cruz nos inspira a entregar nuestro corazón a Cristo?</a:t>
            </a:r>
          </a:p>
        </p:txBody>
      </p:sp>
      <p:sp>
        <p:nvSpPr>
          <p:cNvPr id="12" name="1 CuadroTexto">
            <a:extLst>
              <a:ext uri="{FF2B5EF4-FFF2-40B4-BE49-F238E27FC236}">
                <a16:creationId xmlns:a16="http://schemas.microsoft.com/office/drawing/2014/main" id="{D34815FC-9721-27BC-EDB3-A89D797328EE}"/>
              </a:ext>
            </a:extLst>
          </p:cNvPr>
          <p:cNvSpPr txBox="1"/>
          <p:nvPr/>
        </p:nvSpPr>
        <p:spPr>
          <a:xfrm>
            <a:off x="118187" y="145458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Efesios 3:19</a:t>
            </a:r>
          </a:p>
        </p:txBody>
      </p:sp>
      <p:sp>
        <p:nvSpPr>
          <p:cNvPr id="13" name="2 CuadroTexto">
            <a:extLst>
              <a:ext uri="{FF2B5EF4-FFF2-40B4-BE49-F238E27FC236}">
                <a16:creationId xmlns:a16="http://schemas.microsoft.com/office/drawing/2014/main" id="{788A0B91-AC35-D24E-BA51-A2F067BE8810}"/>
              </a:ext>
            </a:extLst>
          </p:cNvPr>
          <p:cNvSpPr txBox="1"/>
          <p:nvPr/>
        </p:nvSpPr>
        <p:spPr>
          <a:xfrm>
            <a:off x="35496" y="1976993"/>
            <a:ext cx="446449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de conocer </a:t>
            </a:r>
            <a:r>
              <a:rPr lang="es-ES" sz="2400" dirty="0">
                <a:solidFill>
                  <a:srgbClr val="FFFF00"/>
                </a:solidFill>
                <a:latin typeface="Calibri"/>
              </a:rPr>
              <a:t>el amor de Cristo, que excede a todo conocimiento</a:t>
            </a:r>
            <a:r>
              <a:rPr lang="es-ES" sz="2400" dirty="0">
                <a:latin typeface="Calibri"/>
              </a:rPr>
              <a:t>, para que seáis llenos de toda la plenitud de Dios.</a:t>
            </a:r>
          </a:p>
        </p:txBody>
      </p:sp>
      <p:sp>
        <p:nvSpPr>
          <p:cNvPr id="16" name="TextBox 15">
            <a:extLst>
              <a:ext uri="{FF2B5EF4-FFF2-40B4-BE49-F238E27FC236}">
                <a16:creationId xmlns:a16="http://schemas.microsoft.com/office/drawing/2014/main" id="{486EF7B4-69E5-2A3B-CE76-44D8EBFB8C1A}"/>
              </a:ext>
            </a:extLst>
          </p:cNvPr>
          <p:cNvSpPr txBox="1"/>
          <p:nvPr/>
        </p:nvSpPr>
        <p:spPr>
          <a:xfrm>
            <a:off x="4574700" y="39330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reprensión de Dios no es rechazo, sino amor que busca restaurar</a:t>
            </a:r>
          </a:p>
        </p:txBody>
      </p:sp>
      <p:cxnSp>
        <p:nvCxnSpPr>
          <p:cNvPr id="20" name="Straight Arrow Connector 19">
            <a:extLst>
              <a:ext uri="{FF2B5EF4-FFF2-40B4-BE49-F238E27FC236}">
                <a16:creationId xmlns:a16="http://schemas.microsoft.com/office/drawing/2014/main" id="{23A1B41C-8FE7-9E36-BC1B-974C06EDE1B1}"/>
              </a:ext>
            </a:extLst>
          </p:cNvPr>
          <p:cNvCxnSpPr>
            <a:cxnSpLocks/>
          </p:cNvCxnSpPr>
          <p:nvPr/>
        </p:nvCxnSpPr>
        <p:spPr>
          <a:xfrm>
            <a:off x="3131841" y="1424159"/>
            <a:ext cx="1577497" cy="421257"/>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25" name="1 CuadroTexto">
            <a:extLst>
              <a:ext uri="{FF2B5EF4-FFF2-40B4-BE49-F238E27FC236}">
                <a16:creationId xmlns:a16="http://schemas.microsoft.com/office/drawing/2014/main" id="{CE1F2025-8A39-426F-E404-1EFA7D0D25D4}"/>
              </a:ext>
            </a:extLst>
          </p:cNvPr>
          <p:cNvSpPr txBox="1"/>
          <p:nvPr/>
        </p:nvSpPr>
        <p:spPr>
          <a:xfrm>
            <a:off x="118187" y="31827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6" name="2 CuadroTexto">
            <a:extLst>
              <a:ext uri="{FF2B5EF4-FFF2-40B4-BE49-F238E27FC236}">
                <a16:creationId xmlns:a16="http://schemas.microsoft.com/office/drawing/2014/main" id="{34AED2C6-E0CD-5F75-6605-7014D709483F}"/>
              </a:ext>
            </a:extLst>
          </p:cNvPr>
          <p:cNvSpPr txBox="1"/>
          <p:nvPr/>
        </p:nvSpPr>
        <p:spPr>
          <a:xfrm>
            <a:off x="35496" y="3685440"/>
            <a:ext cx="446449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solidFill>
                  <a:srgbClr val="00B0F0"/>
                </a:solidFill>
                <a:latin typeface="Calibri"/>
              </a:rPr>
              <a:t>si alguno oye mi voz y abre la puerta, </a:t>
            </a:r>
            <a:r>
              <a:rPr lang="es-ES" sz="2400" dirty="0">
                <a:solidFill>
                  <a:srgbClr val="FFFF00"/>
                </a:solidFill>
                <a:latin typeface="Calibri"/>
              </a:rPr>
              <a:t>entraré a él, y cenaré con él, y él conmigo. </a:t>
            </a:r>
          </a:p>
        </p:txBody>
      </p:sp>
      <p:cxnSp>
        <p:nvCxnSpPr>
          <p:cNvPr id="6" name="Straight Arrow Connector 5">
            <a:extLst>
              <a:ext uri="{FF2B5EF4-FFF2-40B4-BE49-F238E27FC236}">
                <a16:creationId xmlns:a16="http://schemas.microsoft.com/office/drawing/2014/main" id="{F0F527DF-3B39-5E14-4B56-6180BE861161}"/>
              </a:ext>
            </a:extLst>
          </p:cNvPr>
          <p:cNvCxnSpPr>
            <a:cxnSpLocks/>
          </p:cNvCxnSpPr>
          <p:nvPr/>
        </p:nvCxnSpPr>
        <p:spPr>
          <a:xfrm flipV="1">
            <a:off x="2123728" y="3042450"/>
            <a:ext cx="4968552" cy="1080120"/>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4D90B00A-41BA-3423-8827-E3ACB45D3219}"/>
              </a:ext>
            </a:extLst>
          </p:cNvPr>
          <p:cNvSpPr txBox="1"/>
          <p:nvPr/>
        </p:nvSpPr>
        <p:spPr>
          <a:xfrm>
            <a:off x="4572000" y="452634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Tree>
    <p:extLst>
      <p:ext uri="{BB962C8B-B14F-4D97-AF65-F5344CB8AC3E}">
        <p14:creationId xmlns:p14="http://schemas.microsoft.com/office/powerpoint/2010/main" val="2840639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arn(inVertical)">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arn(inVertical)">
                                      <p:cBhvr>
                                        <p:cTn id="1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1"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A5BE6-2DB2-0B3A-C1D0-674FCAD3DC72}"/>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76B2F3B-E1C1-26C0-31DA-E99008D3350B}"/>
              </a:ext>
            </a:extLst>
          </p:cNvPr>
          <p:cNvSpPr txBox="1"/>
          <p:nvPr/>
        </p:nvSpPr>
        <p:spPr>
          <a:xfrm>
            <a:off x="190195" y="144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5:13</a:t>
            </a:r>
          </a:p>
        </p:txBody>
      </p:sp>
      <p:sp>
        <p:nvSpPr>
          <p:cNvPr id="5" name="2 CuadroTexto">
            <a:extLst>
              <a:ext uri="{FF2B5EF4-FFF2-40B4-BE49-F238E27FC236}">
                <a16:creationId xmlns:a16="http://schemas.microsoft.com/office/drawing/2014/main" id="{9F505D48-A574-56C1-FBCE-D2E7AE421604}"/>
              </a:ext>
            </a:extLst>
          </p:cNvPr>
          <p:cNvSpPr txBox="1"/>
          <p:nvPr/>
        </p:nvSpPr>
        <p:spPr>
          <a:xfrm>
            <a:off x="107504" y="536833"/>
            <a:ext cx="4381805"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a todo lo creado que está en el cielo, y sobre la tierra, y debajo de la tierra, y en el mar, y a todas las cosas que en ellos hay, oí decir: Al que está sentado en el trono, y al Cordero, sea la alabanza, la honra, la gloria y el poder, por los siglos de los siglos. </a:t>
            </a:r>
          </a:p>
        </p:txBody>
      </p:sp>
      <p:sp>
        <p:nvSpPr>
          <p:cNvPr id="2" name="TextBox 1">
            <a:extLst>
              <a:ext uri="{FF2B5EF4-FFF2-40B4-BE49-F238E27FC236}">
                <a16:creationId xmlns:a16="http://schemas.microsoft.com/office/drawing/2014/main" id="{955C39CF-0F5F-DC21-6EBA-0BE24F66F5DA}"/>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7CA022BF-6619-03F0-43FD-F744A7196215}"/>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0" name="TextBox 9">
            <a:extLst>
              <a:ext uri="{FF2B5EF4-FFF2-40B4-BE49-F238E27FC236}">
                <a16:creationId xmlns:a16="http://schemas.microsoft.com/office/drawing/2014/main" id="{126E609A-F5F8-9EA1-1C3A-FE74C342A7A2}"/>
              </a:ext>
            </a:extLst>
          </p:cNvPr>
          <p:cNvSpPr txBox="1"/>
          <p:nvPr/>
        </p:nvSpPr>
        <p:spPr>
          <a:xfrm>
            <a:off x="4576005" y="105978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C29F9C46-912A-0F1D-6248-DB81CFF28AD5}"/>
              </a:ext>
            </a:extLst>
          </p:cNvPr>
          <p:cNvSpPr txBox="1"/>
          <p:nvPr/>
        </p:nvSpPr>
        <p:spPr>
          <a:xfrm>
            <a:off x="4572000" y="162880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093FB725-0E8A-DCF9-1941-71746296A39E}"/>
              </a:ext>
            </a:extLst>
          </p:cNvPr>
          <p:cNvSpPr txBox="1"/>
          <p:nvPr/>
        </p:nvSpPr>
        <p:spPr>
          <a:xfrm>
            <a:off x="6012160" y="1628800"/>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85CB9338-9E16-098D-35D0-BE2618F085FF}"/>
              </a:ext>
            </a:extLst>
          </p:cNvPr>
          <p:cNvSpPr txBox="1"/>
          <p:nvPr/>
        </p:nvSpPr>
        <p:spPr>
          <a:xfrm>
            <a:off x="7545695" y="1628800"/>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745B7EBC-7BDE-1CF9-3656-11D1DB51456A}"/>
              </a:ext>
            </a:extLst>
          </p:cNvPr>
          <p:cNvSpPr txBox="1"/>
          <p:nvPr/>
        </p:nvSpPr>
        <p:spPr>
          <a:xfrm>
            <a:off x="4572000" y="220486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4" name="TextBox 13">
            <a:extLst>
              <a:ext uri="{FF2B5EF4-FFF2-40B4-BE49-F238E27FC236}">
                <a16:creationId xmlns:a16="http://schemas.microsoft.com/office/drawing/2014/main" id="{5F062610-7BDB-9A48-8919-F90F8F91B5DB}"/>
              </a:ext>
            </a:extLst>
          </p:cNvPr>
          <p:cNvSpPr txBox="1"/>
          <p:nvPr/>
        </p:nvSpPr>
        <p:spPr>
          <a:xfrm>
            <a:off x="4572000" y="278092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sp>
        <p:nvSpPr>
          <p:cNvPr id="15" name="TextBox 14">
            <a:extLst>
              <a:ext uri="{FF2B5EF4-FFF2-40B4-BE49-F238E27FC236}">
                <a16:creationId xmlns:a16="http://schemas.microsoft.com/office/drawing/2014/main" id="{CBC4F9D0-D52B-DAC7-97F6-F786151A3D3E}"/>
              </a:ext>
            </a:extLst>
          </p:cNvPr>
          <p:cNvSpPr txBox="1"/>
          <p:nvPr/>
        </p:nvSpPr>
        <p:spPr>
          <a:xfrm>
            <a:off x="4572000" y="3349948"/>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ACA18EE9-BC24-78DB-7402-9EE151F849A5}"/>
              </a:ext>
            </a:extLst>
          </p:cNvPr>
          <p:cNvSpPr txBox="1"/>
          <p:nvPr/>
        </p:nvSpPr>
        <p:spPr>
          <a:xfrm>
            <a:off x="5997442" y="3345202"/>
            <a:ext cx="1533535"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5770FF0C-6E0D-9366-338F-A1F390F35223}"/>
              </a:ext>
            </a:extLst>
          </p:cNvPr>
          <p:cNvSpPr txBox="1"/>
          <p:nvPr/>
        </p:nvSpPr>
        <p:spPr>
          <a:xfrm>
            <a:off x="7545695" y="3345202"/>
            <a:ext cx="1584176"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B02B0EE7-3883-F333-A3A9-9386E8E03EE2}"/>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6" name="TextBox 15">
            <a:extLst>
              <a:ext uri="{FF2B5EF4-FFF2-40B4-BE49-F238E27FC236}">
                <a16:creationId xmlns:a16="http://schemas.microsoft.com/office/drawing/2014/main" id="{E574E750-430E-C609-A5D3-0B643D65379E}"/>
              </a:ext>
            </a:extLst>
          </p:cNvPr>
          <p:cNvSpPr txBox="1"/>
          <p:nvPr/>
        </p:nvSpPr>
        <p:spPr>
          <a:xfrm>
            <a:off x="4574700" y="39330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reprensión de Dios no es rechazo, sino amor que busca restaurar</a:t>
            </a:r>
          </a:p>
        </p:txBody>
      </p:sp>
      <p:sp>
        <p:nvSpPr>
          <p:cNvPr id="25" name="1 CuadroTexto">
            <a:extLst>
              <a:ext uri="{FF2B5EF4-FFF2-40B4-BE49-F238E27FC236}">
                <a16:creationId xmlns:a16="http://schemas.microsoft.com/office/drawing/2014/main" id="{2D3C2DC3-7386-213D-A440-98060954A94F}"/>
              </a:ext>
            </a:extLst>
          </p:cNvPr>
          <p:cNvSpPr txBox="1"/>
          <p:nvPr/>
        </p:nvSpPr>
        <p:spPr>
          <a:xfrm>
            <a:off x="118187" y="31827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6" name="2 CuadroTexto">
            <a:extLst>
              <a:ext uri="{FF2B5EF4-FFF2-40B4-BE49-F238E27FC236}">
                <a16:creationId xmlns:a16="http://schemas.microsoft.com/office/drawing/2014/main" id="{973A54B2-F335-085C-3F8C-18D1FD90AC37}"/>
              </a:ext>
            </a:extLst>
          </p:cNvPr>
          <p:cNvSpPr txBox="1"/>
          <p:nvPr/>
        </p:nvSpPr>
        <p:spPr>
          <a:xfrm>
            <a:off x="35496" y="3685440"/>
            <a:ext cx="446449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solidFill>
                  <a:srgbClr val="00B0F0"/>
                </a:solidFill>
                <a:latin typeface="Calibri"/>
              </a:rPr>
              <a:t>si alguno oye mi voz y abre la puerta, </a:t>
            </a:r>
            <a:r>
              <a:rPr lang="es-ES" sz="2400" dirty="0">
                <a:solidFill>
                  <a:srgbClr val="FFFF00"/>
                </a:solidFill>
                <a:latin typeface="Calibri"/>
              </a:rPr>
              <a:t>entraré a él, y cenaré con él, y él conmigo. </a:t>
            </a:r>
          </a:p>
        </p:txBody>
      </p:sp>
      <p:sp>
        <p:nvSpPr>
          <p:cNvPr id="21" name="TextBox 20">
            <a:extLst>
              <a:ext uri="{FF2B5EF4-FFF2-40B4-BE49-F238E27FC236}">
                <a16:creationId xmlns:a16="http://schemas.microsoft.com/office/drawing/2014/main" id="{E86A3EAA-1A04-F0D9-CB92-AB27104A094F}"/>
              </a:ext>
            </a:extLst>
          </p:cNvPr>
          <p:cNvSpPr txBox="1"/>
          <p:nvPr/>
        </p:nvSpPr>
        <p:spPr>
          <a:xfrm>
            <a:off x="4572000" y="452634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Tree>
    <p:extLst>
      <p:ext uri="{BB962C8B-B14F-4D97-AF65-F5344CB8AC3E}">
        <p14:creationId xmlns:p14="http://schemas.microsoft.com/office/powerpoint/2010/main" val="46847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9CCF9-81F1-5F3B-6ABF-03025440A402}"/>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2142844-D396-6B59-6868-85AE37103792}"/>
              </a:ext>
            </a:extLst>
          </p:cNvPr>
          <p:cNvSpPr txBox="1"/>
          <p:nvPr/>
        </p:nvSpPr>
        <p:spPr>
          <a:xfrm>
            <a:off x="190195" y="144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5:13</a:t>
            </a:r>
          </a:p>
        </p:txBody>
      </p:sp>
      <p:sp>
        <p:nvSpPr>
          <p:cNvPr id="5" name="2 CuadroTexto">
            <a:extLst>
              <a:ext uri="{FF2B5EF4-FFF2-40B4-BE49-F238E27FC236}">
                <a16:creationId xmlns:a16="http://schemas.microsoft.com/office/drawing/2014/main" id="{0724337E-6E58-E964-9EFB-0574EE0A9834}"/>
              </a:ext>
            </a:extLst>
          </p:cNvPr>
          <p:cNvSpPr txBox="1"/>
          <p:nvPr/>
        </p:nvSpPr>
        <p:spPr>
          <a:xfrm>
            <a:off x="107504" y="536833"/>
            <a:ext cx="4381805"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 todo lo creado que está en el cielo, y sobre la tierra, y debajo de la tierra, y en el mar, y a todas las cosas que en ellos hay, oí decir:</a:t>
            </a:r>
            <a:r>
              <a:rPr lang="es-ES" sz="2400" dirty="0">
                <a:latin typeface="Calibri"/>
              </a:rPr>
              <a:t> Al que está sentado en el trono, y al Cordero, sea la alabanza, la honra, la gloria y el poder, por los siglos de los siglos. </a:t>
            </a:r>
          </a:p>
        </p:txBody>
      </p:sp>
      <p:sp>
        <p:nvSpPr>
          <p:cNvPr id="2" name="TextBox 1">
            <a:extLst>
              <a:ext uri="{FF2B5EF4-FFF2-40B4-BE49-F238E27FC236}">
                <a16:creationId xmlns:a16="http://schemas.microsoft.com/office/drawing/2014/main" id="{BF822E25-DC47-B5D0-8E87-A053BD82B39D}"/>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5A9BA7E7-5599-5895-87D9-FFB689D3B7C4}"/>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0" name="TextBox 9">
            <a:extLst>
              <a:ext uri="{FF2B5EF4-FFF2-40B4-BE49-F238E27FC236}">
                <a16:creationId xmlns:a16="http://schemas.microsoft.com/office/drawing/2014/main" id="{E1DBBD41-E1D5-4ACE-EB0F-6A9EA42F2578}"/>
              </a:ext>
            </a:extLst>
          </p:cNvPr>
          <p:cNvSpPr txBox="1"/>
          <p:nvPr/>
        </p:nvSpPr>
        <p:spPr>
          <a:xfrm>
            <a:off x="4576005" y="105978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2A561CA9-4845-7345-0408-67F3CB6958D4}"/>
              </a:ext>
            </a:extLst>
          </p:cNvPr>
          <p:cNvSpPr txBox="1"/>
          <p:nvPr/>
        </p:nvSpPr>
        <p:spPr>
          <a:xfrm>
            <a:off x="4572000" y="162880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02158BF5-54CF-9D6D-26C3-77AD95BA5983}"/>
              </a:ext>
            </a:extLst>
          </p:cNvPr>
          <p:cNvSpPr txBox="1"/>
          <p:nvPr/>
        </p:nvSpPr>
        <p:spPr>
          <a:xfrm>
            <a:off x="6012160" y="1628800"/>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9FC8C72F-E9D0-1E2B-071B-9EA62A11887B}"/>
              </a:ext>
            </a:extLst>
          </p:cNvPr>
          <p:cNvSpPr txBox="1"/>
          <p:nvPr/>
        </p:nvSpPr>
        <p:spPr>
          <a:xfrm>
            <a:off x="7545695" y="1628800"/>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1A70F731-7E9E-FEF6-760B-529D93C7E0AF}"/>
              </a:ext>
            </a:extLst>
          </p:cNvPr>
          <p:cNvSpPr txBox="1"/>
          <p:nvPr/>
        </p:nvSpPr>
        <p:spPr>
          <a:xfrm>
            <a:off x="4572000" y="220486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4" name="TextBox 13">
            <a:extLst>
              <a:ext uri="{FF2B5EF4-FFF2-40B4-BE49-F238E27FC236}">
                <a16:creationId xmlns:a16="http://schemas.microsoft.com/office/drawing/2014/main" id="{5B7A78C1-43D5-F2A9-7239-E77CB7291BF9}"/>
              </a:ext>
            </a:extLst>
          </p:cNvPr>
          <p:cNvSpPr txBox="1"/>
          <p:nvPr/>
        </p:nvSpPr>
        <p:spPr>
          <a:xfrm>
            <a:off x="4572000" y="278092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sp>
        <p:nvSpPr>
          <p:cNvPr id="15" name="TextBox 14">
            <a:extLst>
              <a:ext uri="{FF2B5EF4-FFF2-40B4-BE49-F238E27FC236}">
                <a16:creationId xmlns:a16="http://schemas.microsoft.com/office/drawing/2014/main" id="{991B401C-A8FE-A97B-05EA-0A5DBDAE7AAC}"/>
              </a:ext>
            </a:extLst>
          </p:cNvPr>
          <p:cNvSpPr txBox="1"/>
          <p:nvPr/>
        </p:nvSpPr>
        <p:spPr>
          <a:xfrm>
            <a:off x="4572000" y="3349948"/>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225E10C0-BC52-4F12-705A-D7ABC73F391F}"/>
              </a:ext>
            </a:extLst>
          </p:cNvPr>
          <p:cNvSpPr txBox="1"/>
          <p:nvPr/>
        </p:nvSpPr>
        <p:spPr>
          <a:xfrm>
            <a:off x="5997442" y="3345202"/>
            <a:ext cx="1533535"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72A93D1C-DF24-2E48-ABD0-544C33F18150}"/>
              </a:ext>
            </a:extLst>
          </p:cNvPr>
          <p:cNvSpPr txBox="1"/>
          <p:nvPr/>
        </p:nvSpPr>
        <p:spPr>
          <a:xfrm>
            <a:off x="7545695" y="3345202"/>
            <a:ext cx="1584176"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C5AA7D7C-75FA-7670-9518-F665209A4799}"/>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6" name="TextBox 15">
            <a:extLst>
              <a:ext uri="{FF2B5EF4-FFF2-40B4-BE49-F238E27FC236}">
                <a16:creationId xmlns:a16="http://schemas.microsoft.com/office/drawing/2014/main" id="{E45B386F-E821-4E32-2C00-637C3442E606}"/>
              </a:ext>
            </a:extLst>
          </p:cNvPr>
          <p:cNvSpPr txBox="1"/>
          <p:nvPr/>
        </p:nvSpPr>
        <p:spPr>
          <a:xfrm>
            <a:off x="4574700" y="39330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reprensión de Dios no es rechazo, sino amor que busca restaurar</a:t>
            </a:r>
          </a:p>
        </p:txBody>
      </p:sp>
      <p:sp>
        <p:nvSpPr>
          <p:cNvPr id="25" name="1 CuadroTexto">
            <a:extLst>
              <a:ext uri="{FF2B5EF4-FFF2-40B4-BE49-F238E27FC236}">
                <a16:creationId xmlns:a16="http://schemas.microsoft.com/office/drawing/2014/main" id="{F7B41CFB-B93D-08A6-246C-CDDB750C1364}"/>
              </a:ext>
            </a:extLst>
          </p:cNvPr>
          <p:cNvSpPr txBox="1"/>
          <p:nvPr/>
        </p:nvSpPr>
        <p:spPr>
          <a:xfrm>
            <a:off x="118187" y="31827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6" name="2 CuadroTexto">
            <a:extLst>
              <a:ext uri="{FF2B5EF4-FFF2-40B4-BE49-F238E27FC236}">
                <a16:creationId xmlns:a16="http://schemas.microsoft.com/office/drawing/2014/main" id="{B050BD81-E691-EF74-F604-153CFF2B234D}"/>
              </a:ext>
            </a:extLst>
          </p:cNvPr>
          <p:cNvSpPr txBox="1"/>
          <p:nvPr/>
        </p:nvSpPr>
        <p:spPr>
          <a:xfrm>
            <a:off x="35496" y="3685440"/>
            <a:ext cx="446449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solidFill>
                  <a:srgbClr val="00B0F0"/>
                </a:solidFill>
                <a:latin typeface="Calibri"/>
              </a:rPr>
              <a:t>si alguno oye mi voz y abre la puerta, </a:t>
            </a:r>
            <a:r>
              <a:rPr lang="es-ES" sz="2400" dirty="0">
                <a:solidFill>
                  <a:srgbClr val="FFFF00"/>
                </a:solidFill>
                <a:latin typeface="Calibri"/>
              </a:rPr>
              <a:t>entraré a él, y cenaré con él, y él conmigo. </a:t>
            </a:r>
          </a:p>
        </p:txBody>
      </p:sp>
      <p:sp>
        <p:nvSpPr>
          <p:cNvPr id="21" name="TextBox 20">
            <a:extLst>
              <a:ext uri="{FF2B5EF4-FFF2-40B4-BE49-F238E27FC236}">
                <a16:creationId xmlns:a16="http://schemas.microsoft.com/office/drawing/2014/main" id="{8DA34DEE-C206-8727-073D-303E6E2BE747}"/>
              </a:ext>
            </a:extLst>
          </p:cNvPr>
          <p:cNvSpPr txBox="1"/>
          <p:nvPr/>
        </p:nvSpPr>
        <p:spPr>
          <a:xfrm>
            <a:off x="4572000" y="452634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Tree>
    <p:extLst>
      <p:ext uri="{BB962C8B-B14F-4D97-AF65-F5344CB8AC3E}">
        <p14:creationId xmlns:p14="http://schemas.microsoft.com/office/powerpoint/2010/main" val="30065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CuadroTexto">
            <a:extLst>
              <a:ext uri="{FF2B5EF4-FFF2-40B4-BE49-F238E27FC236}">
                <a16:creationId xmlns:a16="http://schemas.microsoft.com/office/drawing/2014/main" id="{70D29A9B-7545-1AED-1C54-EDAC1F9FFFFB}"/>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15:9</a:t>
            </a:r>
          </a:p>
        </p:txBody>
      </p:sp>
      <p:sp>
        <p:nvSpPr>
          <p:cNvPr id="5" name="2 CuadroTexto">
            <a:extLst>
              <a:ext uri="{FF2B5EF4-FFF2-40B4-BE49-F238E27FC236}">
                <a16:creationId xmlns:a16="http://schemas.microsoft.com/office/drawing/2014/main" id="{7ADD9916-D4E8-22C8-EDA8-F99797783B2C}"/>
              </a:ext>
            </a:extLst>
          </p:cNvPr>
          <p:cNvSpPr txBox="1"/>
          <p:nvPr/>
        </p:nvSpPr>
        <p:spPr>
          <a:xfrm>
            <a:off x="0" y="477599"/>
            <a:ext cx="9124194"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Como el Padre me ha amado, así también yo os he amado; permaneced en mi amor. </a:t>
            </a:r>
          </a:p>
        </p:txBody>
      </p:sp>
      <p:sp>
        <p:nvSpPr>
          <p:cNvPr id="2" name="TextBox 1">
            <a:extLst>
              <a:ext uri="{FF2B5EF4-FFF2-40B4-BE49-F238E27FC236}">
                <a16:creationId xmlns:a16="http://schemas.microsoft.com/office/drawing/2014/main" id="{94EA0154-1EF3-653E-578A-CC395D8C3BBE}"/>
              </a:ext>
            </a:extLst>
          </p:cNvPr>
          <p:cNvSpPr txBox="1"/>
          <p:nvPr/>
        </p:nvSpPr>
        <p:spPr>
          <a:xfrm>
            <a:off x="4607496" y="150537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2 CuadroTexto">
            <a:extLst>
              <a:ext uri="{FF2B5EF4-FFF2-40B4-BE49-F238E27FC236}">
                <a16:creationId xmlns:a16="http://schemas.microsoft.com/office/drawing/2014/main" id="{122AA161-2B57-A7A9-03DC-CDB7CCEFC000}"/>
              </a:ext>
            </a:extLst>
          </p:cNvPr>
          <p:cNvSpPr txBox="1"/>
          <p:nvPr/>
        </p:nvSpPr>
        <p:spPr>
          <a:xfrm>
            <a:off x="179512" y="6029185"/>
            <a:ext cx="8712968" cy="712183"/>
          </a:xfrm>
          <a:prstGeom prst="rect">
            <a:avLst/>
          </a:prstGeom>
          <a:solidFill>
            <a:schemeClr val="bg1">
              <a:lumMod val="50000"/>
            </a:schemeClr>
          </a:solidFill>
          <a:ln>
            <a:solidFill>
              <a:schemeClr val="tx1"/>
            </a:solidFill>
          </a:ln>
        </p:spPr>
        <p:txBody>
          <a:bodyPr wrap="square" rtlCol="0">
            <a:spAutoFit/>
          </a:bodyPr>
          <a:lstStyle/>
          <a:p>
            <a:pPr algn="ctr" fontAlgn="auto">
              <a:lnSpc>
                <a:spcPts val="2400"/>
              </a:lnSpc>
              <a:spcBef>
                <a:spcPts val="0"/>
              </a:spcBef>
              <a:spcAft>
                <a:spcPts val="0"/>
              </a:spcAft>
            </a:pPr>
            <a:r>
              <a:rPr lang="es-ES" sz="2400" dirty="0">
                <a:latin typeface="Calibri"/>
              </a:rPr>
              <a:t>Esta semana, la lección nos llama a hacer una evaluación espiritual honesta, escuchar el diagnóstico de Jesús y aceptar Su solución.</a:t>
            </a:r>
          </a:p>
        </p:txBody>
      </p:sp>
    </p:spTree>
    <p:extLst>
      <p:ext uri="{BB962C8B-B14F-4D97-AF65-F5344CB8AC3E}">
        <p14:creationId xmlns:p14="http://schemas.microsoft.com/office/powerpoint/2010/main" val="3956317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arn(inVertical)">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animBg="1"/>
      <p:bldP spid="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65B0F-976D-D45D-938F-2FF8261281A6}"/>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C636B530-9992-BAFC-58D0-3D3715E83B4E}"/>
              </a:ext>
            </a:extLst>
          </p:cNvPr>
          <p:cNvSpPr txBox="1"/>
          <p:nvPr/>
        </p:nvSpPr>
        <p:spPr>
          <a:xfrm>
            <a:off x="190195" y="144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5:13</a:t>
            </a:r>
          </a:p>
        </p:txBody>
      </p:sp>
      <p:sp>
        <p:nvSpPr>
          <p:cNvPr id="5" name="2 CuadroTexto">
            <a:extLst>
              <a:ext uri="{FF2B5EF4-FFF2-40B4-BE49-F238E27FC236}">
                <a16:creationId xmlns:a16="http://schemas.microsoft.com/office/drawing/2014/main" id="{6FFDFF4D-3024-AF19-B63C-79C37DB0DE30}"/>
              </a:ext>
            </a:extLst>
          </p:cNvPr>
          <p:cNvSpPr txBox="1"/>
          <p:nvPr/>
        </p:nvSpPr>
        <p:spPr>
          <a:xfrm>
            <a:off x="107504" y="536833"/>
            <a:ext cx="4381805"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 todo lo creado que está en el cielo, y sobre la tierra, y debajo de la tierra, y en el mar, y a todas las cosas que en ellos hay, oí decir:</a:t>
            </a:r>
            <a:r>
              <a:rPr lang="es-ES" sz="2400" dirty="0">
                <a:latin typeface="Calibri"/>
              </a:rPr>
              <a:t> </a:t>
            </a:r>
            <a:r>
              <a:rPr lang="es-ES" sz="2400" dirty="0">
                <a:solidFill>
                  <a:srgbClr val="00B0F0"/>
                </a:solidFill>
                <a:latin typeface="Calibri"/>
              </a:rPr>
              <a:t>Al que está sentado en el trono, y al Cordero, sea la alabanza, la honra, la gloria y el poder, por los siglos de los siglos. </a:t>
            </a:r>
          </a:p>
        </p:txBody>
      </p:sp>
      <p:sp>
        <p:nvSpPr>
          <p:cNvPr id="2" name="TextBox 1">
            <a:extLst>
              <a:ext uri="{FF2B5EF4-FFF2-40B4-BE49-F238E27FC236}">
                <a16:creationId xmlns:a16="http://schemas.microsoft.com/office/drawing/2014/main" id="{CF2024F3-BB57-94CC-FF4C-A707D3B7CED2}"/>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10A3AB04-17E9-14A2-B307-A98D5F387F63}"/>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0" name="TextBox 9">
            <a:extLst>
              <a:ext uri="{FF2B5EF4-FFF2-40B4-BE49-F238E27FC236}">
                <a16:creationId xmlns:a16="http://schemas.microsoft.com/office/drawing/2014/main" id="{7D34F620-A568-CA83-54B8-4DE6F812CA90}"/>
              </a:ext>
            </a:extLst>
          </p:cNvPr>
          <p:cNvSpPr txBox="1"/>
          <p:nvPr/>
        </p:nvSpPr>
        <p:spPr>
          <a:xfrm>
            <a:off x="4576005" y="105978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2C184825-5FDD-3184-3623-850972E90E93}"/>
              </a:ext>
            </a:extLst>
          </p:cNvPr>
          <p:cNvSpPr txBox="1"/>
          <p:nvPr/>
        </p:nvSpPr>
        <p:spPr>
          <a:xfrm>
            <a:off x="4572000" y="162880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0485F9DE-89E4-ED33-E8E3-CF8759FB50D2}"/>
              </a:ext>
            </a:extLst>
          </p:cNvPr>
          <p:cNvSpPr txBox="1"/>
          <p:nvPr/>
        </p:nvSpPr>
        <p:spPr>
          <a:xfrm>
            <a:off x="6012160" y="1628800"/>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5F228FBA-42E9-6DED-470C-312CB3C18C48}"/>
              </a:ext>
            </a:extLst>
          </p:cNvPr>
          <p:cNvSpPr txBox="1"/>
          <p:nvPr/>
        </p:nvSpPr>
        <p:spPr>
          <a:xfrm>
            <a:off x="7545695" y="1628800"/>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06DE5B33-2035-997E-5421-F1FAFEAF75F3}"/>
              </a:ext>
            </a:extLst>
          </p:cNvPr>
          <p:cNvSpPr txBox="1"/>
          <p:nvPr/>
        </p:nvSpPr>
        <p:spPr>
          <a:xfrm>
            <a:off x="4572000" y="220486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4" name="TextBox 13">
            <a:extLst>
              <a:ext uri="{FF2B5EF4-FFF2-40B4-BE49-F238E27FC236}">
                <a16:creationId xmlns:a16="http://schemas.microsoft.com/office/drawing/2014/main" id="{4F040FDD-F829-20F6-EE66-346D9A078DC1}"/>
              </a:ext>
            </a:extLst>
          </p:cNvPr>
          <p:cNvSpPr txBox="1"/>
          <p:nvPr/>
        </p:nvSpPr>
        <p:spPr>
          <a:xfrm>
            <a:off x="4572000" y="278092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sp>
        <p:nvSpPr>
          <p:cNvPr id="15" name="TextBox 14">
            <a:extLst>
              <a:ext uri="{FF2B5EF4-FFF2-40B4-BE49-F238E27FC236}">
                <a16:creationId xmlns:a16="http://schemas.microsoft.com/office/drawing/2014/main" id="{78BB13C7-C310-D0C6-37F9-8C1E07ADB93E}"/>
              </a:ext>
            </a:extLst>
          </p:cNvPr>
          <p:cNvSpPr txBox="1"/>
          <p:nvPr/>
        </p:nvSpPr>
        <p:spPr>
          <a:xfrm>
            <a:off x="4572000" y="3349948"/>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A864E32D-0094-5141-8B84-BCAAC4AB19B1}"/>
              </a:ext>
            </a:extLst>
          </p:cNvPr>
          <p:cNvSpPr txBox="1"/>
          <p:nvPr/>
        </p:nvSpPr>
        <p:spPr>
          <a:xfrm>
            <a:off x="5997442" y="3345202"/>
            <a:ext cx="1533535"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C2A23D73-48CA-AA16-E96A-5096683F70F2}"/>
              </a:ext>
            </a:extLst>
          </p:cNvPr>
          <p:cNvSpPr txBox="1"/>
          <p:nvPr/>
        </p:nvSpPr>
        <p:spPr>
          <a:xfrm>
            <a:off x="7545695" y="3345202"/>
            <a:ext cx="1584176"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761DEBEF-66AA-A648-2B20-C4754187D0C2}"/>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6" name="TextBox 15">
            <a:extLst>
              <a:ext uri="{FF2B5EF4-FFF2-40B4-BE49-F238E27FC236}">
                <a16:creationId xmlns:a16="http://schemas.microsoft.com/office/drawing/2014/main" id="{49FFE444-0FA8-66FB-F813-F99C53F28B75}"/>
              </a:ext>
            </a:extLst>
          </p:cNvPr>
          <p:cNvSpPr txBox="1"/>
          <p:nvPr/>
        </p:nvSpPr>
        <p:spPr>
          <a:xfrm>
            <a:off x="4574700" y="39330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reprensión de Dios no es rechazo, sino amor que busca restaurar</a:t>
            </a:r>
          </a:p>
        </p:txBody>
      </p:sp>
      <p:sp>
        <p:nvSpPr>
          <p:cNvPr id="25" name="1 CuadroTexto">
            <a:extLst>
              <a:ext uri="{FF2B5EF4-FFF2-40B4-BE49-F238E27FC236}">
                <a16:creationId xmlns:a16="http://schemas.microsoft.com/office/drawing/2014/main" id="{3B3C836E-0981-471C-D2AF-0226B40D5B31}"/>
              </a:ext>
            </a:extLst>
          </p:cNvPr>
          <p:cNvSpPr txBox="1"/>
          <p:nvPr/>
        </p:nvSpPr>
        <p:spPr>
          <a:xfrm>
            <a:off x="118187" y="31827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6" name="2 CuadroTexto">
            <a:extLst>
              <a:ext uri="{FF2B5EF4-FFF2-40B4-BE49-F238E27FC236}">
                <a16:creationId xmlns:a16="http://schemas.microsoft.com/office/drawing/2014/main" id="{CE6431D4-909A-A074-D2B5-841BBCE0ACD9}"/>
              </a:ext>
            </a:extLst>
          </p:cNvPr>
          <p:cNvSpPr txBox="1"/>
          <p:nvPr/>
        </p:nvSpPr>
        <p:spPr>
          <a:xfrm>
            <a:off x="35496" y="3685440"/>
            <a:ext cx="446449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solidFill>
                  <a:srgbClr val="00B0F0"/>
                </a:solidFill>
                <a:latin typeface="Calibri"/>
              </a:rPr>
              <a:t>si alguno oye mi voz y abre la puerta, </a:t>
            </a:r>
            <a:r>
              <a:rPr lang="es-ES" sz="2400" dirty="0">
                <a:solidFill>
                  <a:srgbClr val="FFFF00"/>
                </a:solidFill>
                <a:latin typeface="Calibri"/>
              </a:rPr>
              <a:t>entraré a él, y cenaré con él, y él conmigo. </a:t>
            </a:r>
          </a:p>
        </p:txBody>
      </p:sp>
      <p:sp>
        <p:nvSpPr>
          <p:cNvPr id="21" name="TextBox 20">
            <a:extLst>
              <a:ext uri="{FF2B5EF4-FFF2-40B4-BE49-F238E27FC236}">
                <a16:creationId xmlns:a16="http://schemas.microsoft.com/office/drawing/2014/main" id="{2E83E82C-E183-A7A2-D1FE-4CC3D485D2B9}"/>
              </a:ext>
            </a:extLst>
          </p:cNvPr>
          <p:cNvSpPr txBox="1"/>
          <p:nvPr/>
        </p:nvSpPr>
        <p:spPr>
          <a:xfrm>
            <a:off x="4572000" y="452634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Tree>
    <p:extLst>
      <p:ext uri="{BB962C8B-B14F-4D97-AF65-F5344CB8AC3E}">
        <p14:creationId xmlns:p14="http://schemas.microsoft.com/office/powerpoint/2010/main" val="23665547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298E6-86B2-F5F7-0DE4-22BF3B6F8D68}"/>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2FABB74-8F79-FF0C-326A-73FDB4942881}"/>
              </a:ext>
            </a:extLst>
          </p:cNvPr>
          <p:cNvSpPr txBox="1"/>
          <p:nvPr/>
        </p:nvSpPr>
        <p:spPr>
          <a:xfrm>
            <a:off x="190195" y="144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5:13</a:t>
            </a:r>
          </a:p>
        </p:txBody>
      </p:sp>
      <p:sp>
        <p:nvSpPr>
          <p:cNvPr id="5" name="2 CuadroTexto">
            <a:extLst>
              <a:ext uri="{FF2B5EF4-FFF2-40B4-BE49-F238E27FC236}">
                <a16:creationId xmlns:a16="http://schemas.microsoft.com/office/drawing/2014/main" id="{E0EF30AB-8371-BC4C-85F2-773E93EEA307}"/>
              </a:ext>
            </a:extLst>
          </p:cNvPr>
          <p:cNvSpPr txBox="1"/>
          <p:nvPr/>
        </p:nvSpPr>
        <p:spPr>
          <a:xfrm>
            <a:off x="107504" y="536833"/>
            <a:ext cx="4381805"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 todo lo creado que está en el cielo, y sobre la tierra, y debajo de la tierra, y en el mar, y a todas las cosas que en ellos hay, oí decir:</a:t>
            </a:r>
            <a:r>
              <a:rPr lang="es-ES" sz="2400" dirty="0">
                <a:latin typeface="Calibri"/>
              </a:rPr>
              <a:t> </a:t>
            </a:r>
            <a:r>
              <a:rPr lang="es-ES" sz="2400" dirty="0">
                <a:solidFill>
                  <a:srgbClr val="00B0F0"/>
                </a:solidFill>
                <a:latin typeface="Calibri"/>
              </a:rPr>
              <a:t>Al que está sentado en el trono, y al Cordero, sea la alabanza, la honra, la gloria y el poder, por los siglos de los siglos. </a:t>
            </a:r>
          </a:p>
        </p:txBody>
      </p:sp>
      <p:sp>
        <p:nvSpPr>
          <p:cNvPr id="2" name="TextBox 1">
            <a:extLst>
              <a:ext uri="{FF2B5EF4-FFF2-40B4-BE49-F238E27FC236}">
                <a16:creationId xmlns:a16="http://schemas.microsoft.com/office/drawing/2014/main" id="{8CAFAE83-6349-2D08-EF7F-6FAD77E06B8E}"/>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07E2BB4F-E820-60C5-2D66-BDAF3F82250C}"/>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0" name="TextBox 9">
            <a:extLst>
              <a:ext uri="{FF2B5EF4-FFF2-40B4-BE49-F238E27FC236}">
                <a16:creationId xmlns:a16="http://schemas.microsoft.com/office/drawing/2014/main" id="{CCA56DCB-C31F-68B2-262D-C9C40151CBF9}"/>
              </a:ext>
            </a:extLst>
          </p:cNvPr>
          <p:cNvSpPr txBox="1"/>
          <p:nvPr/>
        </p:nvSpPr>
        <p:spPr>
          <a:xfrm>
            <a:off x="4576005" y="105978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42C01892-81C0-0C7B-9F70-636F76282560}"/>
              </a:ext>
            </a:extLst>
          </p:cNvPr>
          <p:cNvSpPr txBox="1"/>
          <p:nvPr/>
        </p:nvSpPr>
        <p:spPr>
          <a:xfrm>
            <a:off x="4572000" y="162880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956A1CB3-A819-28FA-4F9A-5D56F7A8B638}"/>
              </a:ext>
            </a:extLst>
          </p:cNvPr>
          <p:cNvSpPr txBox="1"/>
          <p:nvPr/>
        </p:nvSpPr>
        <p:spPr>
          <a:xfrm>
            <a:off x="6012160" y="1628800"/>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A306EBE3-5888-50AC-EB9B-3308DCFDCCEA}"/>
              </a:ext>
            </a:extLst>
          </p:cNvPr>
          <p:cNvSpPr txBox="1"/>
          <p:nvPr/>
        </p:nvSpPr>
        <p:spPr>
          <a:xfrm>
            <a:off x="7545695" y="1628800"/>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133765DF-71BB-0E45-525D-8D3B6F82ABAB}"/>
              </a:ext>
            </a:extLst>
          </p:cNvPr>
          <p:cNvSpPr txBox="1"/>
          <p:nvPr/>
        </p:nvSpPr>
        <p:spPr>
          <a:xfrm>
            <a:off x="4572000" y="220486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4" name="TextBox 13">
            <a:extLst>
              <a:ext uri="{FF2B5EF4-FFF2-40B4-BE49-F238E27FC236}">
                <a16:creationId xmlns:a16="http://schemas.microsoft.com/office/drawing/2014/main" id="{F7EAA5C8-9A77-2649-CC15-84E55394E2B9}"/>
              </a:ext>
            </a:extLst>
          </p:cNvPr>
          <p:cNvSpPr txBox="1"/>
          <p:nvPr/>
        </p:nvSpPr>
        <p:spPr>
          <a:xfrm>
            <a:off x="4572000" y="278092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sp>
        <p:nvSpPr>
          <p:cNvPr id="15" name="TextBox 14">
            <a:extLst>
              <a:ext uri="{FF2B5EF4-FFF2-40B4-BE49-F238E27FC236}">
                <a16:creationId xmlns:a16="http://schemas.microsoft.com/office/drawing/2014/main" id="{83F003E7-8641-F089-64AA-376524AD5A58}"/>
              </a:ext>
            </a:extLst>
          </p:cNvPr>
          <p:cNvSpPr txBox="1"/>
          <p:nvPr/>
        </p:nvSpPr>
        <p:spPr>
          <a:xfrm>
            <a:off x="4572000" y="3349948"/>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B6144811-854B-B4F3-D09C-0DBD85C321A1}"/>
              </a:ext>
            </a:extLst>
          </p:cNvPr>
          <p:cNvSpPr txBox="1"/>
          <p:nvPr/>
        </p:nvSpPr>
        <p:spPr>
          <a:xfrm>
            <a:off x="5997442" y="3345202"/>
            <a:ext cx="1533535"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045F8FA4-5F4D-B99C-1C41-76CBC8E9062C}"/>
              </a:ext>
            </a:extLst>
          </p:cNvPr>
          <p:cNvSpPr txBox="1"/>
          <p:nvPr/>
        </p:nvSpPr>
        <p:spPr>
          <a:xfrm>
            <a:off x="7545695" y="3345202"/>
            <a:ext cx="1584176"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2D88DE6C-8BFD-AF50-23CB-3C8FDDCAD12E}"/>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6" name="TextBox 15">
            <a:extLst>
              <a:ext uri="{FF2B5EF4-FFF2-40B4-BE49-F238E27FC236}">
                <a16:creationId xmlns:a16="http://schemas.microsoft.com/office/drawing/2014/main" id="{29319533-C331-4E81-7F0E-7932BCC58A2B}"/>
              </a:ext>
            </a:extLst>
          </p:cNvPr>
          <p:cNvSpPr txBox="1"/>
          <p:nvPr/>
        </p:nvSpPr>
        <p:spPr>
          <a:xfrm>
            <a:off x="4574700" y="39330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reprensión de Dios no es rechazo, sino amor que busca restaurar</a:t>
            </a:r>
          </a:p>
        </p:txBody>
      </p:sp>
      <p:sp>
        <p:nvSpPr>
          <p:cNvPr id="25" name="1 CuadroTexto">
            <a:extLst>
              <a:ext uri="{FF2B5EF4-FFF2-40B4-BE49-F238E27FC236}">
                <a16:creationId xmlns:a16="http://schemas.microsoft.com/office/drawing/2014/main" id="{AD1E1DC3-9A1D-8732-F757-74AAD02198C3}"/>
              </a:ext>
            </a:extLst>
          </p:cNvPr>
          <p:cNvSpPr txBox="1"/>
          <p:nvPr/>
        </p:nvSpPr>
        <p:spPr>
          <a:xfrm>
            <a:off x="118187" y="31827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6" name="2 CuadroTexto">
            <a:extLst>
              <a:ext uri="{FF2B5EF4-FFF2-40B4-BE49-F238E27FC236}">
                <a16:creationId xmlns:a16="http://schemas.microsoft.com/office/drawing/2014/main" id="{372904ED-ACCE-5288-4415-A15CBE949CAC}"/>
              </a:ext>
            </a:extLst>
          </p:cNvPr>
          <p:cNvSpPr txBox="1"/>
          <p:nvPr/>
        </p:nvSpPr>
        <p:spPr>
          <a:xfrm>
            <a:off x="35496" y="3685440"/>
            <a:ext cx="446449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solidFill>
                  <a:srgbClr val="00B0F0"/>
                </a:solidFill>
                <a:latin typeface="Calibri"/>
              </a:rPr>
              <a:t>si alguno oye mi voz y abre la puerta, </a:t>
            </a:r>
            <a:r>
              <a:rPr lang="es-ES" sz="2400" dirty="0">
                <a:solidFill>
                  <a:srgbClr val="FFFF00"/>
                </a:solidFill>
                <a:latin typeface="Calibri"/>
              </a:rPr>
              <a:t>entraré a él, y cenaré con él, y él conmigo. </a:t>
            </a:r>
          </a:p>
        </p:txBody>
      </p:sp>
      <p:sp>
        <p:nvSpPr>
          <p:cNvPr id="21" name="TextBox 20">
            <a:extLst>
              <a:ext uri="{FF2B5EF4-FFF2-40B4-BE49-F238E27FC236}">
                <a16:creationId xmlns:a16="http://schemas.microsoft.com/office/drawing/2014/main" id="{6073608A-4529-B586-F5C3-A7A326F5A5CD}"/>
              </a:ext>
            </a:extLst>
          </p:cNvPr>
          <p:cNvSpPr txBox="1"/>
          <p:nvPr/>
        </p:nvSpPr>
        <p:spPr>
          <a:xfrm>
            <a:off x="4572000" y="452634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6" name="1 CuadroTexto">
            <a:extLst>
              <a:ext uri="{FF2B5EF4-FFF2-40B4-BE49-F238E27FC236}">
                <a16:creationId xmlns:a16="http://schemas.microsoft.com/office/drawing/2014/main" id="{AA3A6B33-0BBD-9E51-067E-2CD3BD1796C6}"/>
              </a:ext>
            </a:extLst>
          </p:cNvPr>
          <p:cNvSpPr txBox="1"/>
          <p:nvPr/>
        </p:nvSpPr>
        <p:spPr>
          <a:xfrm>
            <a:off x="2483260" y="534102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19:9</a:t>
            </a:r>
          </a:p>
        </p:txBody>
      </p:sp>
      <p:sp>
        <p:nvSpPr>
          <p:cNvPr id="12" name="2 CuadroTexto">
            <a:extLst>
              <a:ext uri="{FF2B5EF4-FFF2-40B4-BE49-F238E27FC236}">
                <a16:creationId xmlns:a16="http://schemas.microsoft.com/office/drawing/2014/main" id="{5B862869-A3A3-ED99-A955-8191DD7A08E5}"/>
              </a:ext>
            </a:extLst>
          </p:cNvPr>
          <p:cNvSpPr txBox="1"/>
          <p:nvPr/>
        </p:nvSpPr>
        <p:spPr>
          <a:xfrm>
            <a:off x="14130" y="5838041"/>
            <a:ext cx="912987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el ángel me dijo: Escribe: Bienaventurados los que son llamados a la cena de las bodas del Cordero. Y me dijo: Estas son palabras verdaderas de Dios.</a:t>
            </a:r>
          </a:p>
        </p:txBody>
      </p:sp>
    </p:spTree>
    <p:extLst>
      <p:ext uri="{BB962C8B-B14F-4D97-AF65-F5344CB8AC3E}">
        <p14:creationId xmlns:p14="http://schemas.microsoft.com/office/powerpoint/2010/main" val="520209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67A84F-80DE-9733-0073-1584EB99389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A2D55BB-AF7E-D8C3-5AD8-DA19CA29811C}"/>
              </a:ext>
            </a:extLst>
          </p:cNvPr>
          <p:cNvSpPr txBox="1"/>
          <p:nvPr/>
        </p:nvSpPr>
        <p:spPr>
          <a:xfrm>
            <a:off x="190195" y="144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5:13</a:t>
            </a:r>
          </a:p>
        </p:txBody>
      </p:sp>
      <p:sp>
        <p:nvSpPr>
          <p:cNvPr id="5" name="2 CuadroTexto">
            <a:extLst>
              <a:ext uri="{FF2B5EF4-FFF2-40B4-BE49-F238E27FC236}">
                <a16:creationId xmlns:a16="http://schemas.microsoft.com/office/drawing/2014/main" id="{94B9924C-D05D-E095-9528-952BE98E9B4A}"/>
              </a:ext>
            </a:extLst>
          </p:cNvPr>
          <p:cNvSpPr txBox="1"/>
          <p:nvPr/>
        </p:nvSpPr>
        <p:spPr>
          <a:xfrm>
            <a:off x="107504" y="536833"/>
            <a:ext cx="4381805"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 todo lo creado que está en el cielo, y sobre la tierra, y debajo de la tierra, y en el mar, y a todas las cosas que en ellos hay, oí decir:</a:t>
            </a:r>
            <a:r>
              <a:rPr lang="es-ES" sz="2400" dirty="0">
                <a:latin typeface="Calibri"/>
              </a:rPr>
              <a:t> </a:t>
            </a:r>
            <a:r>
              <a:rPr lang="es-ES" sz="2400" dirty="0">
                <a:solidFill>
                  <a:srgbClr val="00B0F0"/>
                </a:solidFill>
                <a:latin typeface="Calibri"/>
              </a:rPr>
              <a:t>Al que está sentado en el trono, y al Cordero, sea la alabanza, la honra, la gloria y el poder, por los siglos de los siglos. </a:t>
            </a:r>
          </a:p>
        </p:txBody>
      </p:sp>
      <p:sp>
        <p:nvSpPr>
          <p:cNvPr id="2" name="TextBox 1">
            <a:extLst>
              <a:ext uri="{FF2B5EF4-FFF2-40B4-BE49-F238E27FC236}">
                <a16:creationId xmlns:a16="http://schemas.microsoft.com/office/drawing/2014/main" id="{4F5760B6-713F-42F9-90B8-34C0F1CEB25C}"/>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5DBB73E9-5EC3-09E2-3822-F5965E405075}"/>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0" name="TextBox 9">
            <a:extLst>
              <a:ext uri="{FF2B5EF4-FFF2-40B4-BE49-F238E27FC236}">
                <a16:creationId xmlns:a16="http://schemas.microsoft.com/office/drawing/2014/main" id="{C804963B-769B-D286-23ED-2FB1FEE34B5F}"/>
              </a:ext>
            </a:extLst>
          </p:cNvPr>
          <p:cNvSpPr txBox="1"/>
          <p:nvPr/>
        </p:nvSpPr>
        <p:spPr>
          <a:xfrm>
            <a:off x="4576005" y="105978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4DB754B7-1C25-A62C-93C8-E0C33822EA56}"/>
              </a:ext>
            </a:extLst>
          </p:cNvPr>
          <p:cNvSpPr txBox="1"/>
          <p:nvPr/>
        </p:nvSpPr>
        <p:spPr>
          <a:xfrm>
            <a:off x="4572000" y="162880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C8EF545F-C60D-FA49-AED5-469A60FDACDF}"/>
              </a:ext>
            </a:extLst>
          </p:cNvPr>
          <p:cNvSpPr txBox="1"/>
          <p:nvPr/>
        </p:nvSpPr>
        <p:spPr>
          <a:xfrm>
            <a:off x="6012160" y="1628800"/>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0F9F89CA-B996-4801-33DF-C9B13AB1B100}"/>
              </a:ext>
            </a:extLst>
          </p:cNvPr>
          <p:cNvSpPr txBox="1"/>
          <p:nvPr/>
        </p:nvSpPr>
        <p:spPr>
          <a:xfrm>
            <a:off x="7545695" y="1628800"/>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4486188A-67C8-5A38-1ACA-10ABEDDF9E0A}"/>
              </a:ext>
            </a:extLst>
          </p:cNvPr>
          <p:cNvSpPr txBox="1"/>
          <p:nvPr/>
        </p:nvSpPr>
        <p:spPr>
          <a:xfrm>
            <a:off x="4572000" y="220486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4" name="TextBox 13">
            <a:extLst>
              <a:ext uri="{FF2B5EF4-FFF2-40B4-BE49-F238E27FC236}">
                <a16:creationId xmlns:a16="http://schemas.microsoft.com/office/drawing/2014/main" id="{53514281-AE78-9445-7B1A-B191565D12D2}"/>
              </a:ext>
            </a:extLst>
          </p:cNvPr>
          <p:cNvSpPr txBox="1"/>
          <p:nvPr/>
        </p:nvSpPr>
        <p:spPr>
          <a:xfrm>
            <a:off x="4572000" y="278092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sp>
        <p:nvSpPr>
          <p:cNvPr id="15" name="TextBox 14">
            <a:extLst>
              <a:ext uri="{FF2B5EF4-FFF2-40B4-BE49-F238E27FC236}">
                <a16:creationId xmlns:a16="http://schemas.microsoft.com/office/drawing/2014/main" id="{57BFC0CD-FC46-D71E-3DA3-DF36E7C702FB}"/>
              </a:ext>
            </a:extLst>
          </p:cNvPr>
          <p:cNvSpPr txBox="1"/>
          <p:nvPr/>
        </p:nvSpPr>
        <p:spPr>
          <a:xfrm>
            <a:off x="4572000" y="3349948"/>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5A30DE8C-8901-CEFC-404C-34D90E4BAA68}"/>
              </a:ext>
            </a:extLst>
          </p:cNvPr>
          <p:cNvSpPr txBox="1"/>
          <p:nvPr/>
        </p:nvSpPr>
        <p:spPr>
          <a:xfrm>
            <a:off x="5997442" y="3345202"/>
            <a:ext cx="1533535"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840ED48D-6D36-7AFE-F43C-3F9A685464E9}"/>
              </a:ext>
            </a:extLst>
          </p:cNvPr>
          <p:cNvSpPr txBox="1"/>
          <p:nvPr/>
        </p:nvSpPr>
        <p:spPr>
          <a:xfrm>
            <a:off x="7545695" y="3345202"/>
            <a:ext cx="1584176"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CC14AFDE-2773-396D-4C86-F4C6B04B2E4A}"/>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6" name="TextBox 15">
            <a:extLst>
              <a:ext uri="{FF2B5EF4-FFF2-40B4-BE49-F238E27FC236}">
                <a16:creationId xmlns:a16="http://schemas.microsoft.com/office/drawing/2014/main" id="{B2893AC5-9DB8-D2A3-3FF3-0BFC38293E43}"/>
              </a:ext>
            </a:extLst>
          </p:cNvPr>
          <p:cNvSpPr txBox="1"/>
          <p:nvPr/>
        </p:nvSpPr>
        <p:spPr>
          <a:xfrm>
            <a:off x="4574700" y="39330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reprensión de Dios no es rechazo, sino amor que busca restaurar</a:t>
            </a:r>
          </a:p>
        </p:txBody>
      </p:sp>
      <p:sp>
        <p:nvSpPr>
          <p:cNvPr id="25" name="1 CuadroTexto">
            <a:extLst>
              <a:ext uri="{FF2B5EF4-FFF2-40B4-BE49-F238E27FC236}">
                <a16:creationId xmlns:a16="http://schemas.microsoft.com/office/drawing/2014/main" id="{8AE39F8A-6083-FAF8-9D93-A9D03CFAB6C6}"/>
              </a:ext>
            </a:extLst>
          </p:cNvPr>
          <p:cNvSpPr txBox="1"/>
          <p:nvPr/>
        </p:nvSpPr>
        <p:spPr>
          <a:xfrm>
            <a:off x="118187" y="31827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6" name="2 CuadroTexto">
            <a:extLst>
              <a:ext uri="{FF2B5EF4-FFF2-40B4-BE49-F238E27FC236}">
                <a16:creationId xmlns:a16="http://schemas.microsoft.com/office/drawing/2014/main" id="{8AD0F8B9-95B0-31D4-20EA-C4421A300D7B}"/>
              </a:ext>
            </a:extLst>
          </p:cNvPr>
          <p:cNvSpPr txBox="1"/>
          <p:nvPr/>
        </p:nvSpPr>
        <p:spPr>
          <a:xfrm>
            <a:off x="35496" y="3685440"/>
            <a:ext cx="446449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solidFill>
                  <a:srgbClr val="00B0F0"/>
                </a:solidFill>
                <a:latin typeface="Calibri"/>
              </a:rPr>
              <a:t>si alguno oye mi voz y abre la puerta, </a:t>
            </a:r>
            <a:r>
              <a:rPr lang="es-ES" sz="2400" dirty="0">
                <a:solidFill>
                  <a:srgbClr val="FFFF00"/>
                </a:solidFill>
                <a:latin typeface="Calibri"/>
              </a:rPr>
              <a:t>entraré a él, y cenaré con él, y él conmigo. </a:t>
            </a:r>
          </a:p>
        </p:txBody>
      </p:sp>
      <p:sp>
        <p:nvSpPr>
          <p:cNvPr id="21" name="TextBox 20">
            <a:extLst>
              <a:ext uri="{FF2B5EF4-FFF2-40B4-BE49-F238E27FC236}">
                <a16:creationId xmlns:a16="http://schemas.microsoft.com/office/drawing/2014/main" id="{32B98E06-035A-0122-9C07-BB00432C0A85}"/>
              </a:ext>
            </a:extLst>
          </p:cNvPr>
          <p:cNvSpPr txBox="1"/>
          <p:nvPr/>
        </p:nvSpPr>
        <p:spPr>
          <a:xfrm>
            <a:off x="4572000" y="452634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6" name="1 CuadroTexto">
            <a:extLst>
              <a:ext uri="{FF2B5EF4-FFF2-40B4-BE49-F238E27FC236}">
                <a16:creationId xmlns:a16="http://schemas.microsoft.com/office/drawing/2014/main" id="{A39BB9F4-04D3-9A81-4996-5F92FDE34D5C}"/>
              </a:ext>
            </a:extLst>
          </p:cNvPr>
          <p:cNvSpPr txBox="1"/>
          <p:nvPr/>
        </p:nvSpPr>
        <p:spPr>
          <a:xfrm>
            <a:off x="2483260" y="534102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19:9</a:t>
            </a:r>
          </a:p>
        </p:txBody>
      </p:sp>
      <p:sp>
        <p:nvSpPr>
          <p:cNvPr id="12" name="2 CuadroTexto">
            <a:extLst>
              <a:ext uri="{FF2B5EF4-FFF2-40B4-BE49-F238E27FC236}">
                <a16:creationId xmlns:a16="http://schemas.microsoft.com/office/drawing/2014/main" id="{F2B9C6BA-DD4D-87EF-7FC8-D994E3AA95EB}"/>
              </a:ext>
            </a:extLst>
          </p:cNvPr>
          <p:cNvSpPr txBox="1"/>
          <p:nvPr/>
        </p:nvSpPr>
        <p:spPr>
          <a:xfrm>
            <a:off x="14130" y="5838041"/>
            <a:ext cx="912987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el ángel me dijo: Escribe: Bienaventurados los que son llamados a la cena de las bodas del Cordero. </a:t>
            </a:r>
            <a:r>
              <a:rPr lang="es-ES" sz="2400" dirty="0">
                <a:latin typeface="Calibri"/>
              </a:rPr>
              <a:t>Y me dijo: Estas son palabras verdaderas de Dios.</a:t>
            </a:r>
          </a:p>
        </p:txBody>
      </p:sp>
    </p:spTree>
    <p:extLst>
      <p:ext uri="{BB962C8B-B14F-4D97-AF65-F5344CB8AC3E}">
        <p14:creationId xmlns:p14="http://schemas.microsoft.com/office/powerpoint/2010/main" val="20839565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28226-2FB0-25AA-CA97-66DD78D6883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F546CFB-C044-8A44-9F2B-597BCF40EF50}"/>
              </a:ext>
            </a:extLst>
          </p:cNvPr>
          <p:cNvSpPr txBox="1"/>
          <p:nvPr/>
        </p:nvSpPr>
        <p:spPr>
          <a:xfrm>
            <a:off x="190195" y="144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5:13</a:t>
            </a:r>
          </a:p>
        </p:txBody>
      </p:sp>
      <p:sp>
        <p:nvSpPr>
          <p:cNvPr id="5" name="2 CuadroTexto">
            <a:extLst>
              <a:ext uri="{FF2B5EF4-FFF2-40B4-BE49-F238E27FC236}">
                <a16:creationId xmlns:a16="http://schemas.microsoft.com/office/drawing/2014/main" id="{C0AC627E-76B4-76CE-8E8C-324BDCC0344E}"/>
              </a:ext>
            </a:extLst>
          </p:cNvPr>
          <p:cNvSpPr txBox="1"/>
          <p:nvPr/>
        </p:nvSpPr>
        <p:spPr>
          <a:xfrm>
            <a:off x="107504" y="536833"/>
            <a:ext cx="4381805"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 todo lo creado que está en el cielo, y sobre la tierra, y debajo de la tierra, y en el mar, y a todas las cosas que en ellos hay, oí decir:</a:t>
            </a:r>
            <a:r>
              <a:rPr lang="es-ES" sz="2400" dirty="0">
                <a:latin typeface="Calibri"/>
              </a:rPr>
              <a:t> </a:t>
            </a:r>
            <a:r>
              <a:rPr lang="es-ES" sz="2400" dirty="0">
                <a:solidFill>
                  <a:srgbClr val="00B0F0"/>
                </a:solidFill>
                <a:latin typeface="Calibri"/>
              </a:rPr>
              <a:t>Al que está sentado en el trono, y al Cordero, sea la alabanza, la honra, la gloria y el poder, por los siglos de los siglos. </a:t>
            </a:r>
          </a:p>
        </p:txBody>
      </p:sp>
      <p:sp>
        <p:nvSpPr>
          <p:cNvPr id="2" name="TextBox 1">
            <a:extLst>
              <a:ext uri="{FF2B5EF4-FFF2-40B4-BE49-F238E27FC236}">
                <a16:creationId xmlns:a16="http://schemas.microsoft.com/office/drawing/2014/main" id="{D067C0DF-DD86-0C51-127A-46C4E165C198}"/>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0FFFBDA2-1AEC-AD9A-FD45-151FC1EB8338}"/>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0" name="TextBox 9">
            <a:extLst>
              <a:ext uri="{FF2B5EF4-FFF2-40B4-BE49-F238E27FC236}">
                <a16:creationId xmlns:a16="http://schemas.microsoft.com/office/drawing/2014/main" id="{90F01D79-3C18-47D3-3BE6-24D4A53D2CA7}"/>
              </a:ext>
            </a:extLst>
          </p:cNvPr>
          <p:cNvSpPr txBox="1"/>
          <p:nvPr/>
        </p:nvSpPr>
        <p:spPr>
          <a:xfrm>
            <a:off x="4576005" y="105978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7E329DF4-335A-80A5-7C9F-E80987FD6BC0}"/>
              </a:ext>
            </a:extLst>
          </p:cNvPr>
          <p:cNvSpPr txBox="1"/>
          <p:nvPr/>
        </p:nvSpPr>
        <p:spPr>
          <a:xfrm>
            <a:off x="4572000" y="162880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5157DAA2-E88C-8C09-0B45-F05270DE1FB8}"/>
              </a:ext>
            </a:extLst>
          </p:cNvPr>
          <p:cNvSpPr txBox="1"/>
          <p:nvPr/>
        </p:nvSpPr>
        <p:spPr>
          <a:xfrm>
            <a:off x="6012160" y="1628800"/>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A52817CE-235E-55AB-3DE2-2AE2F042EE0F}"/>
              </a:ext>
            </a:extLst>
          </p:cNvPr>
          <p:cNvSpPr txBox="1"/>
          <p:nvPr/>
        </p:nvSpPr>
        <p:spPr>
          <a:xfrm>
            <a:off x="7545695" y="1628800"/>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832CD637-5B06-4CAD-5DED-B823436C5EE4}"/>
              </a:ext>
            </a:extLst>
          </p:cNvPr>
          <p:cNvSpPr txBox="1"/>
          <p:nvPr/>
        </p:nvSpPr>
        <p:spPr>
          <a:xfrm>
            <a:off x="4572000" y="220486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4" name="TextBox 13">
            <a:extLst>
              <a:ext uri="{FF2B5EF4-FFF2-40B4-BE49-F238E27FC236}">
                <a16:creationId xmlns:a16="http://schemas.microsoft.com/office/drawing/2014/main" id="{2A1C91BA-771E-586D-D982-2D0C49A03306}"/>
              </a:ext>
            </a:extLst>
          </p:cNvPr>
          <p:cNvSpPr txBox="1"/>
          <p:nvPr/>
        </p:nvSpPr>
        <p:spPr>
          <a:xfrm>
            <a:off x="4572000" y="278092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nos rechaza; nos aconseja un intercambio porque nos ama</a:t>
            </a:r>
          </a:p>
        </p:txBody>
      </p:sp>
      <p:sp>
        <p:nvSpPr>
          <p:cNvPr id="15" name="TextBox 14">
            <a:extLst>
              <a:ext uri="{FF2B5EF4-FFF2-40B4-BE49-F238E27FC236}">
                <a16:creationId xmlns:a16="http://schemas.microsoft.com/office/drawing/2014/main" id="{2EF8C543-8209-06A6-7701-EE38F1C15827}"/>
              </a:ext>
            </a:extLst>
          </p:cNvPr>
          <p:cNvSpPr txBox="1"/>
          <p:nvPr/>
        </p:nvSpPr>
        <p:spPr>
          <a:xfrm>
            <a:off x="4572000" y="3349948"/>
            <a:ext cx="1440160"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0A001290-CFDF-AFC5-9332-77F14EAFDB5D}"/>
              </a:ext>
            </a:extLst>
          </p:cNvPr>
          <p:cNvSpPr txBox="1"/>
          <p:nvPr/>
        </p:nvSpPr>
        <p:spPr>
          <a:xfrm>
            <a:off x="5997442" y="3345202"/>
            <a:ext cx="1533535"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980E16AE-F4E0-AC8F-A04B-802EEC32833A}"/>
              </a:ext>
            </a:extLst>
          </p:cNvPr>
          <p:cNvSpPr txBox="1"/>
          <p:nvPr/>
        </p:nvSpPr>
        <p:spPr>
          <a:xfrm>
            <a:off x="7545695" y="3345202"/>
            <a:ext cx="1584176"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73987ABF-A371-0BF3-8DB0-7B04364BF78F}"/>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6" name="TextBox 15">
            <a:extLst>
              <a:ext uri="{FF2B5EF4-FFF2-40B4-BE49-F238E27FC236}">
                <a16:creationId xmlns:a16="http://schemas.microsoft.com/office/drawing/2014/main" id="{67F0A2E5-ACF5-BAEB-D0A2-6D934E9480E3}"/>
              </a:ext>
            </a:extLst>
          </p:cNvPr>
          <p:cNvSpPr txBox="1"/>
          <p:nvPr/>
        </p:nvSpPr>
        <p:spPr>
          <a:xfrm>
            <a:off x="4574700" y="39330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reprensión de Dios no es rechazo, sino amor que busca restaurar</a:t>
            </a:r>
          </a:p>
        </p:txBody>
      </p:sp>
      <p:sp>
        <p:nvSpPr>
          <p:cNvPr id="25" name="1 CuadroTexto">
            <a:extLst>
              <a:ext uri="{FF2B5EF4-FFF2-40B4-BE49-F238E27FC236}">
                <a16:creationId xmlns:a16="http://schemas.microsoft.com/office/drawing/2014/main" id="{B6D48CC7-61AD-A035-D82A-B73ABE79C5E9}"/>
              </a:ext>
            </a:extLst>
          </p:cNvPr>
          <p:cNvSpPr txBox="1"/>
          <p:nvPr/>
        </p:nvSpPr>
        <p:spPr>
          <a:xfrm>
            <a:off x="118187" y="31827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6" name="2 CuadroTexto">
            <a:extLst>
              <a:ext uri="{FF2B5EF4-FFF2-40B4-BE49-F238E27FC236}">
                <a16:creationId xmlns:a16="http://schemas.microsoft.com/office/drawing/2014/main" id="{956E42BE-4670-E544-F078-A34E051C0931}"/>
              </a:ext>
            </a:extLst>
          </p:cNvPr>
          <p:cNvSpPr txBox="1"/>
          <p:nvPr/>
        </p:nvSpPr>
        <p:spPr>
          <a:xfrm>
            <a:off x="35496" y="3685440"/>
            <a:ext cx="446449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solidFill>
                  <a:srgbClr val="00B0F0"/>
                </a:solidFill>
                <a:latin typeface="Calibri"/>
              </a:rPr>
              <a:t>si alguno oye mi voz y abre la puerta, </a:t>
            </a:r>
            <a:r>
              <a:rPr lang="es-ES" sz="2400" dirty="0">
                <a:solidFill>
                  <a:srgbClr val="FFFF00"/>
                </a:solidFill>
                <a:latin typeface="Calibri"/>
              </a:rPr>
              <a:t>entraré a él, y cenaré con él, y él conmigo. </a:t>
            </a:r>
          </a:p>
        </p:txBody>
      </p:sp>
      <p:sp>
        <p:nvSpPr>
          <p:cNvPr id="21" name="TextBox 20">
            <a:extLst>
              <a:ext uri="{FF2B5EF4-FFF2-40B4-BE49-F238E27FC236}">
                <a16:creationId xmlns:a16="http://schemas.microsoft.com/office/drawing/2014/main" id="{0166E93D-BE89-F4A6-5E94-847061A66098}"/>
              </a:ext>
            </a:extLst>
          </p:cNvPr>
          <p:cNvSpPr txBox="1"/>
          <p:nvPr/>
        </p:nvSpPr>
        <p:spPr>
          <a:xfrm>
            <a:off x="4572000" y="452634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6" name="1 CuadroTexto">
            <a:extLst>
              <a:ext uri="{FF2B5EF4-FFF2-40B4-BE49-F238E27FC236}">
                <a16:creationId xmlns:a16="http://schemas.microsoft.com/office/drawing/2014/main" id="{D98963B7-2549-ACBC-FD6C-D2A1704082A3}"/>
              </a:ext>
            </a:extLst>
          </p:cNvPr>
          <p:cNvSpPr txBox="1"/>
          <p:nvPr/>
        </p:nvSpPr>
        <p:spPr>
          <a:xfrm>
            <a:off x="2483260" y="534102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19:9</a:t>
            </a:r>
          </a:p>
        </p:txBody>
      </p:sp>
      <p:sp>
        <p:nvSpPr>
          <p:cNvPr id="12" name="2 CuadroTexto">
            <a:extLst>
              <a:ext uri="{FF2B5EF4-FFF2-40B4-BE49-F238E27FC236}">
                <a16:creationId xmlns:a16="http://schemas.microsoft.com/office/drawing/2014/main" id="{A9241959-0F01-6582-E663-C72026D8518F}"/>
              </a:ext>
            </a:extLst>
          </p:cNvPr>
          <p:cNvSpPr txBox="1"/>
          <p:nvPr/>
        </p:nvSpPr>
        <p:spPr>
          <a:xfrm>
            <a:off x="14130" y="5838041"/>
            <a:ext cx="912987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el ángel me dijo: Escribe: Bienaventurados los que son llamados a la cena de las bodas del Cordero. </a:t>
            </a:r>
            <a:r>
              <a:rPr lang="es-ES" sz="2400" dirty="0">
                <a:solidFill>
                  <a:srgbClr val="00B0F0"/>
                </a:solidFill>
                <a:latin typeface="Calibri"/>
              </a:rPr>
              <a:t>Y me dijo: Estas son palabras verdaderas de Dios.</a:t>
            </a:r>
          </a:p>
        </p:txBody>
      </p:sp>
    </p:spTree>
    <p:extLst>
      <p:ext uri="{BB962C8B-B14F-4D97-AF65-F5344CB8AC3E}">
        <p14:creationId xmlns:p14="http://schemas.microsoft.com/office/powerpoint/2010/main" val="3355269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929562-E583-C5AA-08D7-C3FE2CABAD1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FFEDBEEA-7689-3AC2-A9C3-A585F6DBE92F}"/>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Génesis 3:9, 10</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3FC335C7-AC5E-2392-E845-32D6ECD1214B}"/>
              </a:ext>
            </a:extLst>
          </p:cNvPr>
          <p:cNvSpPr txBox="1"/>
          <p:nvPr/>
        </p:nvSpPr>
        <p:spPr>
          <a:xfrm>
            <a:off x="35496" y="536833"/>
            <a:ext cx="4482573"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Mas Jehová Dios llamó al hombre, y le dijo: ¿Dónde estás tú? Y él respondió: Oí tu voz en el huerto, y tuve miedo, porque estaba desnudo; y me escondí. </a:t>
            </a:r>
          </a:p>
        </p:txBody>
      </p:sp>
      <p:sp>
        <p:nvSpPr>
          <p:cNvPr id="2" name="TextBox 1">
            <a:extLst>
              <a:ext uri="{FF2B5EF4-FFF2-40B4-BE49-F238E27FC236}">
                <a16:creationId xmlns:a16="http://schemas.microsoft.com/office/drawing/2014/main" id="{9D3FA264-D0ED-0C1D-5F6C-10FDC0CDA293}"/>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04911B94-BEDF-439F-6155-A90138FC5DE0}"/>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A5D99B08-6523-3B7B-D135-007809C7899F}"/>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1339A2C5-E547-403E-27D3-914BEE3B508D}"/>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21877B32-F640-5CA0-BDA8-F4D66B849D37}"/>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F2B632F6-4D3F-7FEC-5E3B-5F80F15AEDE0}"/>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EDD0BE85-105F-CD60-DC7B-2581D34003E4}"/>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D3091812-8C75-B169-9315-C805B4F84648}"/>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C7F5DD84-9AA0-EE8A-3A7F-507A91822CAD}"/>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04BF61C0-0473-0313-F8EC-DE13ABAAF923}"/>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517A6753-22AC-BEB7-F14E-7C4FC4A570C3}"/>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9" name="1 CuadroTexto">
            <a:extLst>
              <a:ext uri="{FF2B5EF4-FFF2-40B4-BE49-F238E27FC236}">
                <a16:creationId xmlns:a16="http://schemas.microsoft.com/office/drawing/2014/main" id="{84F23BD6-9091-0E4C-7AC6-F62107DFEF4D}"/>
              </a:ext>
            </a:extLst>
          </p:cNvPr>
          <p:cNvSpPr txBox="1"/>
          <p:nvPr/>
        </p:nvSpPr>
        <p:spPr>
          <a:xfrm>
            <a:off x="2447764" y="565579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0" name="2 CuadroTexto">
            <a:extLst>
              <a:ext uri="{FF2B5EF4-FFF2-40B4-BE49-F238E27FC236}">
                <a16:creationId xmlns:a16="http://schemas.microsoft.com/office/drawing/2014/main" id="{83336BBE-6E48-F221-A0F2-7AA1EEA5D3AB}"/>
              </a:ext>
            </a:extLst>
          </p:cNvPr>
          <p:cNvSpPr txBox="1"/>
          <p:nvPr/>
        </p:nvSpPr>
        <p:spPr>
          <a:xfrm>
            <a:off x="35495" y="6101193"/>
            <a:ext cx="9085109"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solidFill>
                  <a:srgbClr val="00B0F0"/>
                </a:solidFill>
                <a:latin typeface="Calibri"/>
              </a:rPr>
              <a:t>si alguno oye mi voz y abre la puerta, </a:t>
            </a:r>
            <a:r>
              <a:rPr lang="es-ES" sz="2400" dirty="0">
                <a:solidFill>
                  <a:srgbClr val="FFFF00"/>
                </a:solidFill>
                <a:latin typeface="Calibri"/>
              </a:rPr>
              <a:t>entraré a él, y cenaré con él, y él conmigo. </a:t>
            </a:r>
          </a:p>
        </p:txBody>
      </p:sp>
      <p:sp>
        <p:nvSpPr>
          <p:cNvPr id="23" name="TextBox 22">
            <a:extLst>
              <a:ext uri="{FF2B5EF4-FFF2-40B4-BE49-F238E27FC236}">
                <a16:creationId xmlns:a16="http://schemas.microsoft.com/office/drawing/2014/main" id="{00997D21-DB02-C048-A390-7F25BFB34B01}"/>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Tree>
    <p:extLst>
      <p:ext uri="{BB962C8B-B14F-4D97-AF65-F5344CB8AC3E}">
        <p14:creationId xmlns:p14="http://schemas.microsoft.com/office/powerpoint/2010/main" val="3778915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arn(inVertical)">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barn(inVertical)">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barn(inVertical)">
                                      <p:cBhvr>
                                        <p:cTn id="42" dur="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barn(inVertical)">
                                      <p:cBhvr>
                                        <p:cTn id="47" dur="5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4"/>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1" grpId="0" animBg="1"/>
      <p:bldP spid="8" grpId="0" animBg="1"/>
      <p:bldP spid="9" grpId="0" animBg="1"/>
      <p:bldP spid="7" grpId="0" animBg="1"/>
      <p:bldP spid="15" grpId="0" animBg="1"/>
      <p:bldP spid="17" grpId="0" animBg="1"/>
      <p:bldP spid="18" grpId="0" animBg="1"/>
      <p:bldP spid="13" grpId="0" animBg="1"/>
      <p:bldP spid="23"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007D6-3F1E-4879-0EDD-BC8604DB6004}"/>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CBC2719-F03B-F22F-0E3B-C8F2F02EBA41}"/>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Génesis 3:9, 10</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5D49CAAA-59CE-2DB4-382A-9A3F9C8FF198}"/>
              </a:ext>
            </a:extLst>
          </p:cNvPr>
          <p:cNvSpPr txBox="1"/>
          <p:nvPr/>
        </p:nvSpPr>
        <p:spPr>
          <a:xfrm>
            <a:off x="35496" y="536833"/>
            <a:ext cx="4482573"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Mas Jehová Dios llamó al hombre, y le dijo: ¿Dónde estás tú? </a:t>
            </a:r>
            <a:r>
              <a:rPr lang="es-ES" sz="2400" dirty="0">
                <a:latin typeface="Calibri"/>
              </a:rPr>
              <a:t>Y él respondió: Oí tu voz en el huerto, y tuve miedo, porque estaba desnudo; y me escondí. </a:t>
            </a:r>
          </a:p>
        </p:txBody>
      </p:sp>
      <p:sp>
        <p:nvSpPr>
          <p:cNvPr id="2" name="TextBox 1">
            <a:extLst>
              <a:ext uri="{FF2B5EF4-FFF2-40B4-BE49-F238E27FC236}">
                <a16:creationId xmlns:a16="http://schemas.microsoft.com/office/drawing/2014/main" id="{199E150A-3AFE-C624-FDE3-BB36C009316E}"/>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2836D5DC-E324-4295-84DA-9058DC922BEC}"/>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DFDF0834-1F05-533E-E4D0-DD72BC8EF024}"/>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B209102C-86B4-2CAD-26F3-00D0F3B8550D}"/>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67906C82-65AE-25D9-2ED3-B34FBCA47888}"/>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36BC1D90-842B-CE14-123C-5498BE308768}"/>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A9C96903-F5EF-6FFB-D8AD-11D463183065}"/>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D9D3630D-25B2-C6F2-B16A-B03B26254239}"/>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56AAEDD6-5139-E537-20C7-3CADE80E562E}"/>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F756A7FB-7AD2-3065-EDE3-8F6A343BF3B3}"/>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3CD047DB-B05E-A724-23EF-B44C5E9935F2}"/>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9" name="1 CuadroTexto">
            <a:extLst>
              <a:ext uri="{FF2B5EF4-FFF2-40B4-BE49-F238E27FC236}">
                <a16:creationId xmlns:a16="http://schemas.microsoft.com/office/drawing/2014/main" id="{1512A7C9-6F96-BC80-E352-41A7CA42558B}"/>
              </a:ext>
            </a:extLst>
          </p:cNvPr>
          <p:cNvSpPr txBox="1"/>
          <p:nvPr/>
        </p:nvSpPr>
        <p:spPr>
          <a:xfrm>
            <a:off x="2447764" y="565579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0" name="2 CuadroTexto">
            <a:extLst>
              <a:ext uri="{FF2B5EF4-FFF2-40B4-BE49-F238E27FC236}">
                <a16:creationId xmlns:a16="http://schemas.microsoft.com/office/drawing/2014/main" id="{9B731F6D-9766-B330-E3AE-43C33D23F274}"/>
              </a:ext>
            </a:extLst>
          </p:cNvPr>
          <p:cNvSpPr txBox="1"/>
          <p:nvPr/>
        </p:nvSpPr>
        <p:spPr>
          <a:xfrm>
            <a:off x="35495" y="6101193"/>
            <a:ext cx="9085109"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solidFill>
                  <a:srgbClr val="00B0F0"/>
                </a:solidFill>
                <a:latin typeface="Calibri"/>
              </a:rPr>
              <a:t>si alguno oye mi voz y abre la puerta, </a:t>
            </a:r>
            <a:r>
              <a:rPr lang="es-ES" sz="2400" dirty="0">
                <a:solidFill>
                  <a:srgbClr val="FFFF00"/>
                </a:solidFill>
                <a:latin typeface="Calibri"/>
              </a:rPr>
              <a:t>entraré a él, y cenaré con él, y él conmigo. </a:t>
            </a:r>
          </a:p>
        </p:txBody>
      </p:sp>
      <p:sp>
        <p:nvSpPr>
          <p:cNvPr id="23" name="TextBox 22">
            <a:extLst>
              <a:ext uri="{FF2B5EF4-FFF2-40B4-BE49-F238E27FC236}">
                <a16:creationId xmlns:a16="http://schemas.microsoft.com/office/drawing/2014/main" id="{67AACFA4-3707-A195-CAF4-88718ECBFEA0}"/>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cxnSp>
        <p:nvCxnSpPr>
          <p:cNvPr id="10" name="Straight Arrow Connector 9">
            <a:extLst>
              <a:ext uri="{FF2B5EF4-FFF2-40B4-BE49-F238E27FC236}">
                <a16:creationId xmlns:a16="http://schemas.microsoft.com/office/drawing/2014/main" id="{7F71450D-7B17-31CE-9129-52E38CC74C05}"/>
              </a:ext>
            </a:extLst>
          </p:cNvPr>
          <p:cNvCxnSpPr>
            <a:cxnSpLocks/>
          </p:cNvCxnSpPr>
          <p:nvPr/>
        </p:nvCxnSpPr>
        <p:spPr>
          <a:xfrm>
            <a:off x="3188849" y="1128771"/>
            <a:ext cx="1815199" cy="2105404"/>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5167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6642B-A3FF-D571-7D9A-D852F4B8B3D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30F0F4CA-1837-12E3-D9A6-2EA4EB8A09F2}"/>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Génesis 3:9, 10</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E5FAAF9F-543E-8DBF-46A4-F41B7BC33557}"/>
              </a:ext>
            </a:extLst>
          </p:cNvPr>
          <p:cNvSpPr txBox="1"/>
          <p:nvPr/>
        </p:nvSpPr>
        <p:spPr>
          <a:xfrm>
            <a:off x="35496" y="536833"/>
            <a:ext cx="4482573"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Mas Jehová Dios llamó al hombre, y le dijo: ¿Dónde estás tú? </a:t>
            </a:r>
            <a:r>
              <a:rPr lang="es-ES" sz="2400" dirty="0">
                <a:solidFill>
                  <a:srgbClr val="00B0F0"/>
                </a:solidFill>
                <a:latin typeface="Calibri"/>
              </a:rPr>
              <a:t>Y él respondió: Oí tu voz en el huerto, y tuve miedo, porque estaba desnudo; y me escondí. </a:t>
            </a:r>
          </a:p>
        </p:txBody>
      </p:sp>
      <p:sp>
        <p:nvSpPr>
          <p:cNvPr id="2" name="TextBox 1">
            <a:extLst>
              <a:ext uri="{FF2B5EF4-FFF2-40B4-BE49-F238E27FC236}">
                <a16:creationId xmlns:a16="http://schemas.microsoft.com/office/drawing/2014/main" id="{9C60D60F-4BDC-F5A8-04DC-12C280EA81E0}"/>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BFEB5381-90BE-CE20-0912-C3F26817931B}"/>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6B64FD01-5CAD-C158-2A5A-8088CFB9739B}"/>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4EC2FEF9-1354-7DF7-B7F9-918DB969A7AF}"/>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FEC78FDD-DC1A-CC82-7E26-07BDAE9C8573}"/>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9B5F4A3D-0D58-B05C-9AAD-6157D6055C66}"/>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61898B48-F67F-7D27-BEB5-BFC65E93D3DD}"/>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CC1FF82A-6625-F159-C9E9-1FDE704F1E90}"/>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105FA62B-42F2-AA48-BCF1-C1BB63DC60B4}"/>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36858BEB-6162-66C6-1397-6C795ADB4B02}"/>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92256B13-DFE3-8A67-9B18-7F70AF28521D}"/>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9" name="1 CuadroTexto">
            <a:extLst>
              <a:ext uri="{FF2B5EF4-FFF2-40B4-BE49-F238E27FC236}">
                <a16:creationId xmlns:a16="http://schemas.microsoft.com/office/drawing/2014/main" id="{B95AAD35-1DA9-5E0C-D5E5-23B9D1E27384}"/>
              </a:ext>
            </a:extLst>
          </p:cNvPr>
          <p:cNvSpPr txBox="1"/>
          <p:nvPr/>
        </p:nvSpPr>
        <p:spPr>
          <a:xfrm>
            <a:off x="2447764" y="565579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0" name="2 CuadroTexto">
            <a:extLst>
              <a:ext uri="{FF2B5EF4-FFF2-40B4-BE49-F238E27FC236}">
                <a16:creationId xmlns:a16="http://schemas.microsoft.com/office/drawing/2014/main" id="{86FB542F-3696-9795-9990-1991DE730743}"/>
              </a:ext>
            </a:extLst>
          </p:cNvPr>
          <p:cNvSpPr txBox="1"/>
          <p:nvPr/>
        </p:nvSpPr>
        <p:spPr>
          <a:xfrm>
            <a:off x="35495" y="6101193"/>
            <a:ext cx="9085109"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solidFill>
                  <a:srgbClr val="00B0F0"/>
                </a:solidFill>
                <a:latin typeface="Calibri"/>
              </a:rPr>
              <a:t>si alguno oye mi voz y abre la puerta, </a:t>
            </a:r>
            <a:r>
              <a:rPr lang="es-ES" sz="2400" dirty="0">
                <a:solidFill>
                  <a:srgbClr val="FFFF00"/>
                </a:solidFill>
                <a:latin typeface="Calibri"/>
              </a:rPr>
              <a:t>entraré a él, y cenaré con él, y él conmigo. </a:t>
            </a:r>
          </a:p>
        </p:txBody>
      </p:sp>
      <p:sp>
        <p:nvSpPr>
          <p:cNvPr id="23" name="TextBox 22">
            <a:extLst>
              <a:ext uri="{FF2B5EF4-FFF2-40B4-BE49-F238E27FC236}">
                <a16:creationId xmlns:a16="http://schemas.microsoft.com/office/drawing/2014/main" id="{2333C8BA-EEF8-2296-C667-70005A4E3B2F}"/>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cxnSp>
        <p:nvCxnSpPr>
          <p:cNvPr id="10" name="Straight Arrow Connector 9">
            <a:extLst>
              <a:ext uri="{FF2B5EF4-FFF2-40B4-BE49-F238E27FC236}">
                <a16:creationId xmlns:a16="http://schemas.microsoft.com/office/drawing/2014/main" id="{07958F93-D2B7-5914-B54C-D9DF18176CB6}"/>
              </a:ext>
            </a:extLst>
          </p:cNvPr>
          <p:cNvCxnSpPr>
            <a:cxnSpLocks/>
          </p:cNvCxnSpPr>
          <p:nvPr/>
        </p:nvCxnSpPr>
        <p:spPr>
          <a:xfrm>
            <a:off x="3707904" y="1905002"/>
            <a:ext cx="1031403" cy="96727"/>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6" name="1 CuadroTexto">
            <a:extLst>
              <a:ext uri="{FF2B5EF4-FFF2-40B4-BE49-F238E27FC236}">
                <a16:creationId xmlns:a16="http://schemas.microsoft.com/office/drawing/2014/main" id="{A2B2CF6B-07B7-79E0-0DCD-83F4E8C1522E}"/>
              </a:ext>
            </a:extLst>
          </p:cNvPr>
          <p:cNvSpPr txBox="1"/>
          <p:nvPr/>
        </p:nvSpPr>
        <p:spPr>
          <a:xfrm>
            <a:off x="4716016" y="395512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31:3</a:t>
            </a:r>
          </a:p>
        </p:txBody>
      </p:sp>
      <p:sp>
        <p:nvSpPr>
          <p:cNvPr id="12" name="2 CuadroTexto">
            <a:extLst>
              <a:ext uri="{FF2B5EF4-FFF2-40B4-BE49-F238E27FC236}">
                <a16:creationId xmlns:a16="http://schemas.microsoft.com/office/drawing/2014/main" id="{DE792270-4BDF-D16D-9E1C-59CD92B0A7C5}"/>
              </a:ext>
            </a:extLst>
          </p:cNvPr>
          <p:cNvSpPr txBox="1"/>
          <p:nvPr/>
        </p:nvSpPr>
        <p:spPr>
          <a:xfrm>
            <a:off x="4518069" y="4405520"/>
            <a:ext cx="460023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Jehová se manifestó a mí hace ya mucho tiempo, diciendo: Con amor eterno te he amado; por tanto, te prolongué mi misericordia. </a:t>
            </a:r>
          </a:p>
        </p:txBody>
      </p:sp>
    </p:spTree>
    <p:extLst>
      <p:ext uri="{BB962C8B-B14F-4D97-AF65-F5344CB8AC3E}">
        <p14:creationId xmlns:p14="http://schemas.microsoft.com/office/powerpoint/2010/main" val="1554458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DEAE1-4822-2298-F982-045D283F0A73}"/>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7AF2F93-5599-BD5C-7B88-0E3C00F866F3}"/>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Génesis 3:9, 10</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D790D634-F3AC-B996-B9E2-B12D495BFA0A}"/>
              </a:ext>
            </a:extLst>
          </p:cNvPr>
          <p:cNvSpPr txBox="1"/>
          <p:nvPr/>
        </p:nvSpPr>
        <p:spPr>
          <a:xfrm>
            <a:off x="35496" y="536833"/>
            <a:ext cx="4482573"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Mas Jehová Dios llamó al hombre, y le dijo: ¿Dónde estás tú? </a:t>
            </a:r>
            <a:r>
              <a:rPr lang="es-ES" sz="2400" dirty="0">
                <a:solidFill>
                  <a:srgbClr val="00B0F0"/>
                </a:solidFill>
                <a:latin typeface="Calibri"/>
              </a:rPr>
              <a:t>Y él respondió: Oí tu voz en el huerto, y tuve miedo, porque estaba desnudo; y me escondí. </a:t>
            </a:r>
          </a:p>
        </p:txBody>
      </p:sp>
      <p:sp>
        <p:nvSpPr>
          <p:cNvPr id="2" name="TextBox 1">
            <a:extLst>
              <a:ext uri="{FF2B5EF4-FFF2-40B4-BE49-F238E27FC236}">
                <a16:creationId xmlns:a16="http://schemas.microsoft.com/office/drawing/2014/main" id="{CB2BEDDD-0CB1-96FD-A935-500B03A49E01}"/>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A369149E-816B-8901-A99D-460BB34763E4}"/>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F91A27DC-B87F-1947-2617-585274965766}"/>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EB973847-64BF-AB94-60C4-229ED62C39DB}"/>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061F606B-67AD-C6B2-7E84-89CB111A116B}"/>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612A21D6-2D54-886F-1BEF-2ECEC0AA0104}"/>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B483995B-7BD1-0C7B-8FAB-AC238F3F280B}"/>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33731C56-FEE6-C978-F36A-552FE410F525}"/>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00792A30-E115-176C-A20B-956C7E082C50}"/>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D9152952-1A1C-6BFD-34AC-6EBEDA6FFA94}"/>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64E66F24-6EE8-90B4-8F74-FE56FAFEA21E}"/>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9" name="1 CuadroTexto">
            <a:extLst>
              <a:ext uri="{FF2B5EF4-FFF2-40B4-BE49-F238E27FC236}">
                <a16:creationId xmlns:a16="http://schemas.microsoft.com/office/drawing/2014/main" id="{F391B0D6-A895-7955-6DE7-7FBEF2FA0B4C}"/>
              </a:ext>
            </a:extLst>
          </p:cNvPr>
          <p:cNvSpPr txBox="1"/>
          <p:nvPr/>
        </p:nvSpPr>
        <p:spPr>
          <a:xfrm>
            <a:off x="2447764" y="565579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0" name="2 CuadroTexto">
            <a:extLst>
              <a:ext uri="{FF2B5EF4-FFF2-40B4-BE49-F238E27FC236}">
                <a16:creationId xmlns:a16="http://schemas.microsoft.com/office/drawing/2014/main" id="{FFF34EB6-237A-9B55-FC26-80A4CC358BA7}"/>
              </a:ext>
            </a:extLst>
          </p:cNvPr>
          <p:cNvSpPr txBox="1"/>
          <p:nvPr/>
        </p:nvSpPr>
        <p:spPr>
          <a:xfrm>
            <a:off x="35495" y="6101193"/>
            <a:ext cx="9085109"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solidFill>
                  <a:srgbClr val="00B0F0"/>
                </a:solidFill>
                <a:latin typeface="Calibri"/>
              </a:rPr>
              <a:t>si alguno oye mi voz y abre la puerta, </a:t>
            </a:r>
            <a:r>
              <a:rPr lang="es-ES" sz="2400" dirty="0">
                <a:solidFill>
                  <a:srgbClr val="FFFF00"/>
                </a:solidFill>
                <a:latin typeface="Calibri"/>
              </a:rPr>
              <a:t>entraré a él, y cenaré con él, y él conmigo. </a:t>
            </a:r>
          </a:p>
        </p:txBody>
      </p:sp>
      <p:sp>
        <p:nvSpPr>
          <p:cNvPr id="23" name="TextBox 22">
            <a:extLst>
              <a:ext uri="{FF2B5EF4-FFF2-40B4-BE49-F238E27FC236}">
                <a16:creationId xmlns:a16="http://schemas.microsoft.com/office/drawing/2014/main" id="{71311175-B6C5-437D-BA51-AB5B2C5E9CD1}"/>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cxnSp>
        <p:nvCxnSpPr>
          <p:cNvPr id="10" name="Straight Arrow Connector 9">
            <a:extLst>
              <a:ext uri="{FF2B5EF4-FFF2-40B4-BE49-F238E27FC236}">
                <a16:creationId xmlns:a16="http://schemas.microsoft.com/office/drawing/2014/main" id="{EA2CAAEB-D3E4-6459-02BF-87BF8FA7C4F8}"/>
              </a:ext>
            </a:extLst>
          </p:cNvPr>
          <p:cNvCxnSpPr>
            <a:cxnSpLocks/>
          </p:cNvCxnSpPr>
          <p:nvPr/>
        </p:nvCxnSpPr>
        <p:spPr>
          <a:xfrm>
            <a:off x="3707904" y="1905002"/>
            <a:ext cx="1031403" cy="96727"/>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6" name="1 CuadroTexto">
            <a:extLst>
              <a:ext uri="{FF2B5EF4-FFF2-40B4-BE49-F238E27FC236}">
                <a16:creationId xmlns:a16="http://schemas.microsoft.com/office/drawing/2014/main" id="{43DC6509-79F3-8AC6-F7CE-B4A5E5FAEC4C}"/>
              </a:ext>
            </a:extLst>
          </p:cNvPr>
          <p:cNvSpPr txBox="1"/>
          <p:nvPr/>
        </p:nvSpPr>
        <p:spPr>
          <a:xfrm>
            <a:off x="4716016" y="395512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31:3</a:t>
            </a:r>
          </a:p>
        </p:txBody>
      </p:sp>
      <p:sp>
        <p:nvSpPr>
          <p:cNvPr id="12" name="2 CuadroTexto">
            <a:extLst>
              <a:ext uri="{FF2B5EF4-FFF2-40B4-BE49-F238E27FC236}">
                <a16:creationId xmlns:a16="http://schemas.microsoft.com/office/drawing/2014/main" id="{31E59C93-9B16-942A-0F7D-03FA8114E6C7}"/>
              </a:ext>
            </a:extLst>
          </p:cNvPr>
          <p:cNvSpPr txBox="1"/>
          <p:nvPr/>
        </p:nvSpPr>
        <p:spPr>
          <a:xfrm>
            <a:off x="4518069" y="4405520"/>
            <a:ext cx="460023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Jehová se manifestó a mí hace ya mucho tiempo, diciendo: </a:t>
            </a:r>
            <a:r>
              <a:rPr lang="es-ES" sz="2400" dirty="0">
                <a:latin typeface="Calibri"/>
              </a:rPr>
              <a:t>Con amor eterno te he amado; por tanto, te prolongué mi misericordia. </a:t>
            </a:r>
          </a:p>
        </p:txBody>
      </p:sp>
    </p:spTree>
    <p:extLst>
      <p:ext uri="{BB962C8B-B14F-4D97-AF65-F5344CB8AC3E}">
        <p14:creationId xmlns:p14="http://schemas.microsoft.com/office/powerpoint/2010/main" val="30592243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81793-D19A-4526-CCE7-9273B0240B76}"/>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55C7BC1-6B82-E862-DB8C-28562853352F}"/>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Génesis 3:9, 10</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8F3AEB12-0D79-1EA0-4F7C-CBC6ED66A3F6}"/>
              </a:ext>
            </a:extLst>
          </p:cNvPr>
          <p:cNvSpPr txBox="1"/>
          <p:nvPr/>
        </p:nvSpPr>
        <p:spPr>
          <a:xfrm>
            <a:off x="35496" y="536833"/>
            <a:ext cx="4482573"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Mas Jehová Dios llamó al hombre, y le dijo: ¿Dónde estás tú? </a:t>
            </a:r>
            <a:r>
              <a:rPr lang="es-ES" sz="2400" dirty="0">
                <a:solidFill>
                  <a:srgbClr val="00B0F0"/>
                </a:solidFill>
                <a:latin typeface="Calibri"/>
              </a:rPr>
              <a:t>Y él respondió: Oí tu voz en el huerto, y tuve miedo, porque estaba desnudo; y me escondí. </a:t>
            </a:r>
          </a:p>
        </p:txBody>
      </p:sp>
      <p:sp>
        <p:nvSpPr>
          <p:cNvPr id="2" name="TextBox 1">
            <a:extLst>
              <a:ext uri="{FF2B5EF4-FFF2-40B4-BE49-F238E27FC236}">
                <a16:creationId xmlns:a16="http://schemas.microsoft.com/office/drawing/2014/main" id="{C6582766-E2EC-7C2C-A2EE-92680B65B8AF}"/>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7867F1B1-F55B-E816-0666-6D80DFDC5A2A}"/>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D5BCC07B-EE25-14C0-FEAA-A33440F648D1}"/>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EC21F623-6F92-EF90-C5B5-8BDCCC356F97}"/>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BC33129F-02F3-E35A-FBB2-E350E618FA7E}"/>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25FE30F1-BFF3-1EB9-C4E0-C1AB1038C226}"/>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97E22314-CFBE-D422-3F43-68E458177F8F}"/>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1B815DA9-6DC7-2E1F-DBEC-6C2C995183FC}"/>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80104597-E9E6-F641-A78A-8CD24B2C1FE7}"/>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B3BE6C9B-82CB-B07A-CD9C-6A9354E617C3}"/>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8F50336F-F3EA-B715-70F7-C55C654DEA0E}"/>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9" name="1 CuadroTexto">
            <a:extLst>
              <a:ext uri="{FF2B5EF4-FFF2-40B4-BE49-F238E27FC236}">
                <a16:creationId xmlns:a16="http://schemas.microsoft.com/office/drawing/2014/main" id="{6D454161-0FED-5428-34CF-1F6CA8969E24}"/>
              </a:ext>
            </a:extLst>
          </p:cNvPr>
          <p:cNvSpPr txBox="1"/>
          <p:nvPr/>
        </p:nvSpPr>
        <p:spPr>
          <a:xfrm>
            <a:off x="2447764" y="565579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0" name="2 CuadroTexto">
            <a:extLst>
              <a:ext uri="{FF2B5EF4-FFF2-40B4-BE49-F238E27FC236}">
                <a16:creationId xmlns:a16="http://schemas.microsoft.com/office/drawing/2014/main" id="{F7735872-C101-74CD-A584-59AB8081814E}"/>
              </a:ext>
            </a:extLst>
          </p:cNvPr>
          <p:cNvSpPr txBox="1"/>
          <p:nvPr/>
        </p:nvSpPr>
        <p:spPr>
          <a:xfrm>
            <a:off x="35495" y="6101193"/>
            <a:ext cx="9085109"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solidFill>
                  <a:srgbClr val="00B0F0"/>
                </a:solidFill>
                <a:latin typeface="Calibri"/>
              </a:rPr>
              <a:t>si alguno oye mi voz y abre la puerta, </a:t>
            </a:r>
            <a:r>
              <a:rPr lang="es-ES" sz="2400" dirty="0">
                <a:solidFill>
                  <a:srgbClr val="FFFF00"/>
                </a:solidFill>
                <a:latin typeface="Calibri"/>
              </a:rPr>
              <a:t>entraré a él, y cenaré con él, y él conmigo. </a:t>
            </a:r>
          </a:p>
        </p:txBody>
      </p:sp>
      <p:sp>
        <p:nvSpPr>
          <p:cNvPr id="23" name="TextBox 22">
            <a:extLst>
              <a:ext uri="{FF2B5EF4-FFF2-40B4-BE49-F238E27FC236}">
                <a16:creationId xmlns:a16="http://schemas.microsoft.com/office/drawing/2014/main" id="{2F4B5B35-9C0D-A936-058A-7C6A600C1B1B}"/>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cxnSp>
        <p:nvCxnSpPr>
          <p:cNvPr id="10" name="Straight Arrow Connector 9">
            <a:extLst>
              <a:ext uri="{FF2B5EF4-FFF2-40B4-BE49-F238E27FC236}">
                <a16:creationId xmlns:a16="http://schemas.microsoft.com/office/drawing/2014/main" id="{6BEE34D8-2CAF-DF21-C492-37ADC7541CA9}"/>
              </a:ext>
            </a:extLst>
          </p:cNvPr>
          <p:cNvCxnSpPr>
            <a:cxnSpLocks/>
          </p:cNvCxnSpPr>
          <p:nvPr/>
        </p:nvCxnSpPr>
        <p:spPr>
          <a:xfrm>
            <a:off x="3707904" y="1905002"/>
            <a:ext cx="1031403" cy="96727"/>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6" name="1 CuadroTexto">
            <a:extLst>
              <a:ext uri="{FF2B5EF4-FFF2-40B4-BE49-F238E27FC236}">
                <a16:creationId xmlns:a16="http://schemas.microsoft.com/office/drawing/2014/main" id="{362EDD78-2335-E22B-85AC-AA77A7970727}"/>
              </a:ext>
            </a:extLst>
          </p:cNvPr>
          <p:cNvSpPr txBox="1"/>
          <p:nvPr/>
        </p:nvSpPr>
        <p:spPr>
          <a:xfrm>
            <a:off x="4716016" y="395512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31:3</a:t>
            </a:r>
          </a:p>
        </p:txBody>
      </p:sp>
      <p:sp>
        <p:nvSpPr>
          <p:cNvPr id="12" name="2 CuadroTexto">
            <a:extLst>
              <a:ext uri="{FF2B5EF4-FFF2-40B4-BE49-F238E27FC236}">
                <a16:creationId xmlns:a16="http://schemas.microsoft.com/office/drawing/2014/main" id="{809F477D-218B-DE6C-7567-3A4EB8490AF6}"/>
              </a:ext>
            </a:extLst>
          </p:cNvPr>
          <p:cNvSpPr txBox="1"/>
          <p:nvPr/>
        </p:nvSpPr>
        <p:spPr>
          <a:xfrm>
            <a:off x="4518069" y="4405520"/>
            <a:ext cx="460023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Jehová se manifestó a mí hace ya mucho tiempo, diciendo: </a:t>
            </a:r>
            <a:r>
              <a:rPr lang="es-ES" sz="2400" dirty="0">
                <a:solidFill>
                  <a:srgbClr val="00B0F0"/>
                </a:solidFill>
                <a:latin typeface="Calibri"/>
              </a:rPr>
              <a:t>Con amor eterno te he amado; por tanto, te prolongué mi misericordia. </a:t>
            </a:r>
          </a:p>
        </p:txBody>
      </p:sp>
    </p:spTree>
    <p:extLst>
      <p:ext uri="{BB962C8B-B14F-4D97-AF65-F5344CB8AC3E}">
        <p14:creationId xmlns:p14="http://schemas.microsoft.com/office/powerpoint/2010/main" val="14240272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407B87-5904-5B6D-5D7D-4DBBF9B8E14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4E7C414-F464-91A8-84A6-9F35ABAD63AE}"/>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D5046749-6F5B-2CB7-A19C-F35009513C97}"/>
              </a:ext>
            </a:extLst>
          </p:cNvPr>
          <p:cNvSpPr txBox="1"/>
          <p:nvPr/>
        </p:nvSpPr>
        <p:spPr>
          <a:xfrm>
            <a:off x="35496" y="476672"/>
            <a:ext cx="4482573"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Al que venciere, le daré que se siente conmigo en mi trono, así como yo he vencido, y me he sentado con mi Padre en su trono. </a:t>
            </a:r>
          </a:p>
        </p:txBody>
      </p:sp>
      <p:sp>
        <p:nvSpPr>
          <p:cNvPr id="2" name="TextBox 1">
            <a:extLst>
              <a:ext uri="{FF2B5EF4-FFF2-40B4-BE49-F238E27FC236}">
                <a16:creationId xmlns:a16="http://schemas.microsoft.com/office/drawing/2014/main" id="{F60399D9-3E57-12D2-944B-A83DD094FA04}"/>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05744034-8BBA-9D4F-E618-8A06E7C0A5F8}"/>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B24DFBDA-CEE5-1666-EEA0-253D800F9B77}"/>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256ECE94-B57F-F81E-3045-BA7562FB1D88}"/>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777AA8FD-735F-85E1-4D15-3AED4ED7B099}"/>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C946F530-5B64-6D2D-5A20-33A81F342F06}"/>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19864A09-231B-2EAC-6B82-895BD3A3783E}"/>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E0AFBA77-9746-6A5A-9ECC-7076AB10F7AB}"/>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10E5B133-FE51-3CED-5F4A-AFB519764717}"/>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74607A9F-DC27-7594-9B0B-97EEDD459231}"/>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C72F6929-EF28-9058-19DF-E76E0DEF3CFC}"/>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9" name="1 CuadroTexto">
            <a:extLst>
              <a:ext uri="{FF2B5EF4-FFF2-40B4-BE49-F238E27FC236}">
                <a16:creationId xmlns:a16="http://schemas.microsoft.com/office/drawing/2014/main" id="{A7F148A6-9675-D156-E289-55249A699A4E}"/>
              </a:ext>
            </a:extLst>
          </p:cNvPr>
          <p:cNvSpPr txBox="1"/>
          <p:nvPr/>
        </p:nvSpPr>
        <p:spPr>
          <a:xfrm>
            <a:off x="2447764" y="565579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0" name="2 CuadroTexto">
            <a:extLst>
              <a:ext uri="{FF2B5EF4-FFF2-40B4-BE49-F238E27FC236}">
                <a16:creationId xmlns:a16="http://schemas.microsoft.com/office/drawing/2014/main" id="{9A0F82E2-7198-7158-E973-41BBE9E73404}"/>
              </a:ext>
            </a:extLst>
          </p:cNvPr>
          <p:cNvSpPr txBox="1"/>
          <p:nvPr/>
        </p:nvSpPr>
        <p:spPr>
          <a:xfrm>
            <a:off x="35495" y="6101193"/>
            <a:ext cx="9085109"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solidFill>
                  <a:srgbClr val="00B0F0"/>
                </a:solidFill>
                <a:latin typeface="Calibri"/>
              </a:rPr>
              <a:t>si alguno oye mi voz y abre la puerta, </a:t>
            </a:r>
            <a:r>
              <a:rPr lang="es-ES" sz="2400" dirty="0">
                <a:solidFill>
                  <a:srgbClr val="FFFF00"/>
                </a:solidFill>
                <a:latin typeface="Calibri"/>
              </a:rPr>
              <a:t>entraré a él, y cenaré con él, y él conmigo. </a:t>
            </a:r>
          </a:p>
        </p:txBody>
      </p:sp>
      <p:sp>
        <p:nvSpPr>
          <p:cNvPr id="23" name="TextBox 22">
            <a:extLst>
              <a:ext uri="{FF2B5EF4-FFF2-40B4-BE49-F238E27FC236}">
                <a16:creationId xmlns:a16="http://schemas.microsoft.com/office/drawing/2014/main" id="{907022C0-450B-A9A6-19B3-CDBCE296D000}"/>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6" name="1 CuadroTexto">
            <a:extLst>
              <a:ext uri="{FF2B5EF4-FFF2-40B4-BE49-F238E27FC236}">
                <a16:creationId xmlns:a16="http://schemas.microsoft.com/office/drawing/2014/main" id="{8FA80E7A-DAA5-12ED-DD7E-929892549021}"/>
              </a:ext>
            </a:extLst>
          </p:cNvPr>
          <p:cNvSpPr txBox="1"/>
          <p:nvPr/>
        </p:nvSpPr>
        <p:spPr>
          <a:xfrm>
            <a:off x="4716016" y="395512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31:3</a:t>
            </a:r>
          </a:p>
        </p:txBody>
      </p:sp>
      <p:sp>
        <p:nvSpPr>
          <p:cNvPr id="12" name="2 CuadroTexto">
            <a:extLst>
              <a:ext uri="{FF2B5EF4-FFF2-40B4-BE49-F238E27FC236}">
                <a16:creationId xmlns:a16="http://schemas.microsoft.com/office/drawing/2014/main" id="{2C1D9316-3051-04AA-78FC-8DACA1649AFE}"/>
              </a:ext>
            </a:extLst>
          </p:cNvPr>
          <p:cNvSpPr txBox="1"/>
          <p:nvPr/>
        </p:nvSpPr>
        <p:spPr>
          <a:xfrm>
            <a:off x="4518069" y="4405520"/>
            <a:ext cx="460023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Jehová se manifestó a mí hace ya mucho tiempo, diciendo: </a:t>
            </a:r>
            <a:r>
              <a:rPr lang="es-ES" sz="2400" dirty="0">
                <a:solidFill>
                  <a:srgbClr val="00B0F0"/>
                </a:solidFill>
                <a:latin typeface="Calibri"/>
              </a:rPr>
              <a:t>Con amor eterno te he amado; por tanto, te prolongué mi misericordia. </a:t>
            </a:r>
          </a:p>
        </p:txBody>
      </p:sp>
    </p:spTree>
    <p:extLst>
      <p:ext uri="{BB962C8B-B14F-4D97-AF65-F5344CB8AC3E}">
        <p14:creationId xmlns:p14="http://schemas.microsoft.com/office/powerpoint/2010/main" val="1263155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68607-AF84-CBD2-7BBE-BD60D0A7AD74}"/>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3116CA1A-AF32-ED00-3B50-702E9C0A84DF}"/>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3CCE06BC-56FE-9111-216E-DDFE7A4B947D}"/>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escribe al ángel de la iglesia en </a:t>
            </a:r>
            <a:r>
              <a:rPr lang="es-ES" sz="2400" dirty="0" err="1">
                <a:latin typeface="Calibri"/>
              </a:rPr>
              <a:t>Laodicea</a:t>
            </a:r>
            <a:r>
              <a:rPr lang="es-ES" sz="2400" dirty="0">
                <a:latin typeface="Calibri"/>
              </a:rPr>
              <a:t>: He aquí el Amén, el testigo fiel y verdadero, el principio de la creación de Dios, dice esto: Yo conozco tus obras, que ni eres frío ni caliente. ¡Ojalá fueses frío o caliente! Pero por cuanto eres tibio, y no frío ni caliente, te vomitaré de mi boca. </a:t>
            </a:r>
          </a:p>
        </p:txBody>
      </p:sp>
      <p:sp>
        <p:nvSpPr>
          <p:cNvPr id="2" name="TextBox 1">
            <a:extLst>
              <a:ext uri="{FF2B5EF4-FFF2-40B4-BE49-F238E27FC236}">
                <a16:creationId xmlns:a16="http://schemas.microsoft.com/office/drawing/2014/main" id="{EDD93ADD-DE80-542A-3AF2-BD1A964920BB}"/>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E5025FBF-4EA5-AD48-A783-C95E27A39CB9}"/>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6" name="TextBox 5">
            <a:extLst>
              <a:ext uri="{FF2B5EF4-FFF2-40B4-BE49-F238E27FC236}">
                <a16:creationId xmlns:a16="http://schemas.microsoft.com/office/drawing/2014/main" id="{92D5F6E6-542F-73F3-AAD0-E0C110CE4107}"/>
              </a:ext>
            </a:extLst>
          </p:cNvPr>
          <p:cNvSpPr txBox="1"/>
          <p:nvPr/>
        </p:nvSpPr>
        <p:spPr>
          <a:xfrm>
            <a:off x="107504" y="5619232"/>
            <a:ext cx="6084676"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¿Buscamos a Dios diariamente? </a:t>
            </a:r>
          </a:p>
        </p:txBody>
      </p:sp>
      <p:sp>
        <p:nvSpPr>
          <p:cNvPr id="7" name="TextBox 6">
            <a:extLst>
              <a:ext uri="{FF2B5EF4-FFF2-40B4-BE49-F238E27FC236}">
                <a16:creationId xmlns:a16="http://schemas.microsoft.com/office/drawing/2014/main" id="{1AEB9C6F-2EAD-5777-6971-138DB68C0BC2}"/>
              </a:ext>
            </a:extLst>
          </p:cNvPr>
          <p:cNvSpPr txBox="1"/>
          <p:nvPr/>
        </p:nvSpPr>
        <p:spPr>
          <a:xfrm>
            <a:off x="107504" y="6023236"/>
            <a:ext cx="6084676"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¿Hablamos con Él como con un amigo? </a:t>
            </a:r>
          </a:p>
        </p:txBody>
      </p:sp>
      <p:sp>
        <p:nvSpPr>
          <p:cNvPr id="8" name="TextBox 7">
            <a:extLst>
              <a:ext uri="{FF2B5EF4-FFF2-40B4-BE49-F238E27FC236}">
                <a16:creationId xmlns:a16="http://schemas.microsoft.com/office/drawing/2014/main" id="{B5795A7E-47CB-B0C8-5908-8916DF3A3D02}"/>
              </a:ext>
            </a:extLst>
          </p:cNvPr>
          <p:cNvSpPr txBox="1"/>
          <p:nvPr/>
        </p:nvSpPr>
        <p:spPr>
          <a:xfrm>
            <a:off x="107504" y="6427240"/>
            <a:ext cx="6084676"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¿Compartimos con otros lo que Dios hace en nuestra vida? </a:t>
            </a:r>
          </a:p>
        </p:txBody>
      </p:sp>
    </p:spTree>
    <p:extLst>
      <p:ext uri="{BB962C8B-B14F-4D97-AF65-F5344CB8AC3E}">
        <p14:creationId xmlns:p14="http://schemas.microsoft.com/office/powerpoint/2010/main" val="1448128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3" grpId="0" animBg="1"/>
      <p:bldP spid="6" grpId="0" animBg="1"/>
      <p:bldP spid="7" grpId="0" animBg="1"/>
      <p:bldP spid="8"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45487-A2CC-8EBE-22AF-42372C719F0B}"/>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A1484EC-C342-2956-53F9-0D6C53E3ABB7}"/>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B3679A03-5C22-8B8B-3311-81C13391030A}"/>
              </a:ext>
            </a:extLst>
          </p:cNvPr>
          <p:cNvSpPr txBox="1"/>
          <p:nvPr/>
        </p:nvSpPr>
        <p:spPr>
          <a:xfrm>
            <a:off x="35496" y="476672"/>
            <a:ext cx="4482573" cy="1327736"/>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Al que venciere</a:t>
            </a:r>
            <a:r>
              <a:rPr lang="es-ES" sz="2400" dirty="0">
                <a:solidFill>
                  <a:srgbClr val="FFFF00"/>
                </a:solidFill>
                <a:latin typeface="Calibri"/>
              </a:rPr>
              <a:t>, le daré que se siente conmigo en mi trono, </a:t>
            </a:r>
            <a:r>
              <a:rPr lang="es-ES" sz="2400" dirty="0">
                <a:latin typeface="Calibri"/>
              </a:rPr>
              <a:t>así como yo he vencido, y me he sentado con mi Padre en su trono. </a:t>
            </a:r>
          </a:p>
        </p:txBody>
      </p:sp>
      <p:sp>
        <p:nvSpPr>
          <p:cNvPr id="2" name="TextBox 1">
            <a:extLst>
              <a:ext uri="{FF2B5EF4-FFF2-40B4-BE49-F238E27FC236}">
                <a16:creationId xmlns:a16="http://schemas.microsoft.com/office/drawing/2014/main" id="{8686E238-5830-8200-5992-A918D5EB73D8}"/>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4D7AFD67-E8AC-CEE2-A513-FFC1102869E0}"/>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A354912E-6951-645B-8776-D8516F9061FD}"/>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61C1B44F-4FC9-1142-A625-196F1A6B57B5}"/>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F6B41EC4-787A-C0F3-1100-849F54EAA9A9}"/>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B559A995-FE9C-0F24-F071-28579E08DF42}"/>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5E841F9E-EC8B-2A40-2FD5-B7C7F85D6FD1}"/>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1CB18AD7-CF50-73E4-8ABD-008332D20305}"/>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73C0180B-A70A-111A-1526-ABFF4EA382E5}"/>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D6190226-E384-50CD-1C88-1E2912228660}"/>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3A354A17-05FF-E7C7-F071-2C320613E99C}"/>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9" name="1 CuadroTexto">
            <a:extLst>
              <a:ext uri="{FF2B5EF4-FFF2-40B4-BE49-F238E27FC236}">
                <a16:creationId xmlns:a16="http://schemas.microsoft.com/office/drawing/2014/main" id="{B56BE960-D94D-5D87-1FAD-512CE1DCB78C}"/>
              </a:ext>
            </a:extLst>
          </p:cNvPr>
          <p:cNvSpPr txBox="1"/>
          <p:nvPr/>
        </p:nvSpPr>
        <p:spPr>
          <a:xfrm>
            <a:off x="2447764" y="565579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0" name="2 CuadroTexto">
            <a:extLst>
              <a:ext uri="{FF2B5EF4-FFF2-40B4-BE49-F238E27FC236}">
                <a16:creationId xmlns:a16="http://schemas.microsoft.com/office/drawing/2014/main" id="{BB2D8759-D09F-FA58-B392-09BCBFD5FCD8}"/>
              </a:ext>
            </a:extLst>
          </p:cNvPr>
          <p:cNvSpPr txBox="1"/>
          <p:nvPr/>
        </p:nvSpPr>
        <p:spPr>
          <a:xfrm>
            <a:off x="35495" y="6101193"/>
            <a:ext cx="9085109"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solidFill>
                  <a:srgbClr val="00B0F0"/>
                </a:solidFill>
                <a:latin typeface="Calibri"/>
              </a:rPr>
              <a:t>si alguno oye mi voz y abre la puerta, </a:t>
            </a:r>
            <a:r>
              <a:rPr lang="es-ES" sz="2400" dirty="0">
                <a:solidFill>
                  <a:srgbClr val="FFFF00"/>
                </a:solidFill>
                <a:latin typeface="Calibri"/>
              </a:rPr>
              <a:t>entraré a él, y cenaré con él, y él conmigo. </a:t>
            </a:r>
          </a:p>
        </p:txBody>
      </p:sp>
      <p:sp>
        <p:nvSpPr>
          <p:cNvPr id="23" name="TextBox 22">
            <a:extLst>
              <a:ext uri="{FF2B5EF4-FFF2-40B4-BE49-F238E27FC236}">
                <a16:creationId xmlns:a16="http://schemas.microsoft.com/office/drawing/2014/main" id="{AD562D01-068B-446E-54DE-ACD9EF7024B8}"/>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6" name="1 CuadroTexto">
            <a:extLst>
              <a:ext uri="{FF2B5EF4-FFF2-40B4-BE49-F238E27FC236}">
                <a16:creationId xmlns:a16="http://schemas.microsoft.com/office/drawing/2014/main" id="{3217EDD7-1DC7-9CF6-4817-B200174515B2}"/>
              </a:ext>
            </a:extLst>
          </p:cNvPr>
          <p:cNvSpPr txBox="1"/>
          <p:nvPr/>
        </p:nvSpPr>
        <p:spPr>
          <a:xfrm>
            <a:off x="4716016" y="395512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31:3</a:t>
            </a:r>
          </a:p>
        </p:txBody>
      </p:sp>
      <p:sp>
        <p:nvSpPr>
          <p:cNvPr id="12" name="2 CuadroTexto">
            <a:extLst>
              <a:ext uri="{FF2B5EF4-FFF2-40B4-BE49-F238E27FC236}">
                <a16:creationId xmlns:a16="http://schemas.microsoft.com/office/drawing/2014/main" id="{D5D73999-76D3-4DF2-F589-DCADB91AAEAB}"/>
              </a:ext>
            </a:extLst>
          </p:cNvPr>
          <p:cNvSpPr txBox="1"/>
          <p:nvPr/>
        </p:nvSpPr>
        <p:spPr>
          <a:xfrm>
            <a:off x="4518069" y="4405520"/>
            <a:ext cx="460023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Jehová se manifestó a mí hace ya mucho tiempo, diciendo: </a:t>
            </a:r>
            <a:r>
              <a:rPr lang="es-ES" sz="2400" dirty="0">
                <a:solidFill>
                  <a:srgbClr val="00B0F0"/>
                </a:solidFill>
                <a:latin typeface="Calibri"/>
              </a:rPr>
              <a:t>Con amor eterno te he amado; por tanto, te prolongué mi misericordia. </a:t>
            </a:r>
          </a:p>
        </p:txBody>
      </p:sp>
      <p:sp>
        <p:nvSpPr>
          <p:cNvPr id="10" name="1 CuadroTexto">
            <a:extLst>
              <a:ext uri="{FF2B5EF4-FFF2-40B4-BE49-F238E27FC236}">
                <a16:creationId xmlns:a16="http://schemas.microsoft.com/office/drawing/2014/main" id="{F2430A39-800D-12DC-1334-E9C3D2B2D203}"/>
              </a:ext>
            </a:extLst>
          </p:cNvPr>
          <p:cNvSpPr txBox="1"/>
          <p:nvPr/>
        </p:nvSpPr>
        <p:spPr>
          <a:xfrm>
            <a:off x="107504" y="17110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5:24</a:t>
            </a:r>
          </a:p>
        </p:txBody>
      </p:sp>
      <p:sp>
        <p:nvSpPr>
          <p:cNvPr id="14" name="2 CuadroTexto">
            <a:extLst>
              <a:ext uri="{FF2B5EF4-FFF2-40B4-BE49-F238E27FC236}">
                <a16:creationId xmlns:a16="http://schemas.microsoft.com/office/drawing/2014/main" id="{165B1282-52EE-BB91-DEE1-E1715D1C4A9E}"/>
              </a:ext>
            </a:extLst>
          </p:cNvPr>
          <p:cNvSpPr txBox="1"/>
          <p:nvPr/>
        </p:nvSpPr>
        <p:spPr>
          <a:xfrm>
            <a:off x="35496" y="2173272"/>
            <a:ext cx="4482573"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Caminó, pues, Enoc con Dios, y desapareció, porque le llevó Dios. </a:t>
            </a:r>
          </a:p>
        </p:txBody>
      </p:sp>
    </p:spTree>
    <p:extLst>
      <p:ext uri="{BB962C8B-B14F-4D97-AF65-F5344CB8AC3E}">
        <p14:creationId xmlns:p14="http://schemas.microsoft.com/office/powerpoint/2010/main" val="1513798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FDDA6-FAFF-D729-F1AA-5E0C273CFAA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FE4617DE-CB3F-5031-D350-75D2C7312EE2}"/>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2ADACB62-FEFC-2DB1-B4ED-81BF1025B51B}"/>
              </a:ext>
            </a:extLst>
          </p:cNvPr>
          <p:cNvSpPr txBox="1"/>
          <p:nvPr/>
        </p:nvSpPr>
        <p:spPr>
          <a:xfrm>
            <a:off x="35496" y="476672"/>
            <a:ext cx="4482573" cy="1327736"/>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Al que venciere</a:t>
            </a:r>
            <a:r>
              <a:rPr lang="es-ES" sz="2400" dirty="0">
                <a:solidFill>
                  <a:srgbClr val="FFFF00"/>
                </a:solidFill>
                <a:latin typeface="Calibri"/>
              </a:rPr>
              <a:t>, le daré que se siente conmigo en mi trono, </a:t>
            </a:r>
            <a:r>
              <a:rPr lang="es-ES" sz="2400" dirty="0">
                <a:latin typeface="Calibri"/>
              </a:rPr>
              <a:t>así como yo he vencido, y me he sentado con mi Padre en su trono. </a:t>
            </a:r>
          </a:p>
        </p:txBody>
      </p:sp>
      <p:sp>
        <p:nvSpPr>
          <p:cNvPr id="2" name="TextBox 1">
            <a:extLst>
              <a:ext uri="{FF2B5EF4-FFF2-40B4-BE49-F238E27FC236}">
                <a16:creationId xmlns:a16="http://schemas.microsoft.com/office/drawing/2014/main" id="{9545BA83-5A33-731C-89EE-7EB427D6D672}"/>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13F2170F-699A-56C8-E560-6564DEECDD06}"/>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ED23DFC7-01CF-65F6-598A-5B42F8E184F6}"/>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2D485C1E-9BEA-0810-AD42-C01A71078490}"/>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D81445F0-471F-4E36-351C-380E1F1BEAC2}"/>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A22415FB-8CAA-90FB-77AE-C92917E4563A}"/>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D944B8E7-5F35-3241-E9F1-CC2D60A9C50B}"/>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C2F7FFA6-8970-C477-7EE3-6268E0972283}"/>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A844F91B-8DC3-96B0-9DDF-F52DF72F106F}"/>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E104C6DB-339F-5620-3C79-0219A109781B}"/>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938F4195-0D54-F723-85BA-B85C3DC5766D}"/>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9" name="1 CuadroTexto">
            <a:extLst>
              <a:ext uri="{FF2B5EF4-FFF2-40B4-BE49-F238E27FC236}">
                <a16:creationId xmlns:a16="http://schemas.microsoft.com/office/drawing/2014/main" id="{134CE61C-FBF2-11CD-0A79-AFA035D837DF}"/>
              </a:ext>
            </a:extLst>
          </p:cNvPr>
          <p:cNvSpPr txBox="1"/>
          <p:nvPr/>
        </p:nvSpPr>
        <p:spPr>
          <a:xfrm>
            <a:off x="2447764" y="565579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3:20</a:t>
            </a:r>
          </a:p>
        </p:txBody>
      </p:sp>
      <p:sp>
        <p:nvSpPr>
          <p:cNvPr id="20" name="2 CuadroTexto">
            <a:extLst>
              <a:ext uri="{FF2B5EF4-FFF2-40B4-BE49-F238E27FC236}">
                <a16:creationId xmlns:a16="http://schemas.microsoft.com/office/drawing/2014/main" id="{D5384547-C548-B4F6-D26E-94650670A39C}"/>
              </a:ext>
            </a:extLst>
          </p:cNvPr>
          <p:cNvSpPr txBox="1"/>
          <p:nvPr/>
        </p:nvSpPr>
        <p:spPr>
          <a:xfrm>
            <a:off x="35495" y="6101193"/>
            <a:ext cx="9085109"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yo estoy a la puerta y llamo; </a:t>
            </a:r>
            <a:r>
              <a:rPr lang="es-ES" sz="2400" dirty="0">
                <a:solidFill>
                  <a:srgbClr val="00B0F0"/>
                </a:solidFill>
                <a:latin typeface="Calibri"/>
              </a:rPr>
              <a:t>si alguno oye mi voz y abre la puerta, </a:t>
            </a:r>
            <a:r>
              <a:rPr lang="es-ES" sz="2400" dirty="0">
                <a:solidFill>
                  <a:srgbClr val="FFFF00"/>
                </a:solidFill>
                <a:latin typeface="Calibri"/>
              </a:rPr>
              <a:t>entraré a él, y cenaré con él, y él conmigo. </a:t>
            </a:r>
          </a:p>
        </p:txBody>
      </p:sp>
      <p:sp>
        <p:nvSpPr>
          <p:cNvPr id="23" name="TextBox 22">
            <a:extLst>
              <a:ext uri="{FF2B5EF4-FFF2-40B4-BE49-F238E27FC236}">
                <a16:creationId xmlns:a16="http://schemas.microsoft.com/office/drawing/2014/main" id="{ADF948E6-7322-B55E-49D9-E48120547026}"/>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6" name="1 CuadroTexto">
            <a:extLst>
              <a:ext uri="{FF2B5EF4-FFF2-40B4-BE49-F238E27FC236}">
                <a16:creationId xmlns:a16="http://schemas.microsoft.com/office/drawing/2014/main" id="{4C238DE6-C798-C73C-0077-C3D53686460A}"/>
              </a:ext>
            </a:extLst>
          </p:cNvPr>
          <p:cNvSpPr txBox="1"/>
          <p:nvPr/>
        </p:nvSpPr>
        <p:spPr>
          <a:xfrm>
            <a:off x="4716016" y="395512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31:3</a:t>
            </a:r>
          </a:p>
        </p:txBody>
      </p:sp>
      <p:sp>
        <p:nvSpPr>
          <p:cNvPr id="12" name="2 CuadroTexto">
            <a:extLst>
              <a:ext uri="{FF2B5EF4-FFF2-40B4-BE49-F238E27FC236}">
                <a16:creationId xmlns:a16="http://schemas.microsoft.com/office/drawing/2014/main" id="{96B2694C-25BA-BDBE-8E67-90795F7D5015}"/>
              </a:ext>
            </a:extLst>
          </p:cNvPr>
          <p:cNvSpPr txBox="1"/>
          <p:nvPr/>
        </p:nvSpPr>
        <p:spPr>
          <a:xfrm>
            <a:off x="4518069" y="4405520"/>
            <a:ext cx="460023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Jehová se manifestó a mí hace ya mucho tiempo, diciendo: </a:t>
            </a:r>
            <a:r>
              <a:rPr lang="es-ES" sz="2400" dirty="0">
                <a:solidFill>
                  <a:srgbClr val="00B0F0"/>
                </a:solidFill>
                <a:latin typeface="Calibri"/>
              </a:rPr>
              <a:t>Con amor eterno te he amado; por tanto, te prolongué mi misericordia. </a:t>
            </a:r>
          </a:p>
        </p:txBody>
      </p:sp>
      <p:sp>
        <p:nvSpPr>
          <p:cNvPr id="10" name="1 CuadroTexto">
            <a:extLst>
              <a:ext uri="{FF2B5EF4-FFF2-40B4-BE49-F238E27FC236}">
                <a16:creationId xmlns:a16="http://schemas.microsoft.com/office/drawing/2014/main" id="{4558EAE5-AF67-CBCF-82DF-21824B4EFBFE}"/>
              </a:ext>
            </a:extLst>
          </p:cNvPr>
          <p:cNvSpPr txBox="1"/>
          <p:nvPr/>
        </p:nvSpPr>
        <p:spPr>
          <a:xfrm>
            <a:off x="107504" y="17110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5:24</a:t>
            </a:r>
          </a:p>
        </p:txBody>
      </p:sp>
      <p:sp>
        <p:nvSpPr>
          <p:cNvPr id="14" name="2 CuadroTexto">
            <a:extLst>
              <a:ext uri="{FF2B5EF4-FFF2-40B4-BE49-F238E27FC236}">
                <a16:creationId xmlns:a16="http://schemas.microsoft.com/office/drawing/2014/main" id="{E9BE7832-8063-4791-1FDF-FCBF027A066B}"/>
              </a:ext>
            </a:extLst>
          </p:cNvPr>
          <p:cNvSpPr txBox="1"/>
          <p:nvPr/>
        </p:nvSpPr>
        <p:spPr>
          <a:xfrm>
            <a:off x="35496" y="2173272"/>
            <a:ext cx="4482573"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Caminó, pues, Enoc con Dios, y desapareció, </a:t>
            </a:r>
            <a:r>
              <a:rPr lang="es-ES" sz="2400" dirty="0">
                <a:latin typeface="Calibri"/>
              </a:rPr>
              <a:t>porque le llevó Dios. </a:t>
            </a:r>
          </a:p>
        </p:txBody>
      </p:sp>
    </p:spTree>
    <p:extLst>
      <p:ext uri="{BB962C8B-B14F-4D97-AF65-F5344CB8AC3E}">
        <p14:creationId xmlns:p14="http://schemas.microsoft.com/office/powerpoint/2010/main" val="33423662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D2857-E71D-FE8C-2464-271CDCD7F1C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F1DF66E-B6D9-3524-1171-DDDF027ED734}"/>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EC947146-8AEB-9EC5-62ED-71A39C5D0E53}"/>
              </a:ext>
            </a:extLst>
          </p:cNvPr>
          <p:cNvSpPr txBox="1"/>
          <p:nvPr/>
        </p:nvSpPr>
        <p:spPr>
          <a:xfrm>
            <a:off x="35496" y="476672"/>
            <a:ext cx="4482573" cy="1327736"/>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Al que venciere</a:t>
            </a:r>
            <a:r>
              <a:rPr lang="es-ES" sz="2400" dirty="0">
                <a:solidFill>
                  <a:srgbClr val="FFFF00"/>
                </a:solidFill>
                <a:latin typeface="Calibri"/>
              </a:rPr>
              <a:t>, le daré que se siente conmigo en mi trono, </a:t>
            </a:r>
            <a:r>
              <a:rPr lang="es-ES" sz="2400" dirty="0">
                <a:latin typeface="Calibri"/>
              </a:rPr>
              <a:t>así como yo he vencido, y me he sentado con mi Padre en su trono. </a:t>
            </a:r>
          </a:p>
        </p:txBody>
      </p:sp>
      <p:sp>
        <p:nvSpPr>
          <p:cNvPr id="2" name="TextBox 1">
            <a:extLst>
              <a:ext uri="{FF2B5EF4-FFF2-40B4-BE49-F238E27FC236}">
                <a16:creationId xmlns:a16="http://schemas.microsoft.com/office/drawing/2014/main" id="{36EF8DE1-1A0D-6BAE-A065-FD07E0A1C4A6}"/>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D0F49892-032C-11B7-E289-8FDC9FB1DA7B}"/>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E90B06E3-6B0E-460B-FAEF-D5FFAFB79B35}"/>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661C5692-DA9A-FDD1-1B52-52767502A552}"/>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7BECBBB1-FC85-5AC5-AE6D-24F37B6D601A}"/>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6D896DF3-B080-7FF4-C2BB-DFC3FF8FCE6A}"/>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157EE6E9-E0DB-77A9-04F1-5DB8A20F4F50}"/>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7F727CCA-F134-DFB6-440C-EC67A6F7439E}"/>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1102AD0D-A4AA-0304-17DF-D11E177E9561}"/>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E2DD732E-8B6C-52D9-E1BE-D942F3920B42}"/>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33831E3C-8706-9008-823C-00DEB89D3FBA}"/>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AE232FDA-413F-7AC2-B941-00A6DFCFB0CF}"/>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6" name="1 CuadroTexto">
            <a:extLst>
              <a:ext uri="{FF2B5EF4-FFF2-40B4-BE49-F238E27FC236}">
                <a16:creationId xmlns:a16="http://schemas.microsoft.com/office/drawing/2014/main" id="{B5C1810C-8579-0FA8-D9B8-D824F7655CAE}"/>
              </a:ext>
            </a:extLst>
          </p:cNvPr>
          <p:cNvSpPr txBox="1"/>
          <p:nvPr/>
        </p:nvSpPr>
        <p:spPr>
          <a:xfrm>
            <a:off x="4716016" y="395512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31:3</a:t>
            </a:r>
          </a:p>
        </p:txBody>
      </p:sp>
      <p:sp>
        <p:nvSpPr>
          <p:cNvPr id="12" name="2 CuadroTexto">
            <a:extLst>
              <a:ext uri="{FF2B5EF4-FFF2-40B4-BE49-F238E27FC236}">
                <a16:creationId xmlns:a16="http://schemas.microsoft.com/office/drawing/2014/main" id="{2C69CD82-163D-3F6A-19C3-6BC7A166D5C7}"/>
              </a:ext>
            </a:extLst>
          </p:cNvPr>
          <p:cNvSpPr txBox="1"/>
          <p:nvPr/>
        </p:nvSpPr>
        <p:spPr>
          <a:xfrm>
            <a:off x="4518069" y="4405520"/>
            <a:ext cx="460023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Jehová se manifestó a mí hace ya mucho tiempo, diciendo: </a:t>
            </a:r>
            <a:r>
              <a:rPr lang="es-ES" sz="2400" dirty="0">
                <a:solidFill>
                  <a:srgbClr val="00B0F0"/>
                </a:solidFill>
                <a:latin typeface="Calibri"/>
              </a:rPr>
              <a:t>Con amor eterno te he amado; por tanto, te prolongué mi misericordia. </a:t>
            </a:r>
          </a:p>
        </p:txBody>
      </p:sp>
      <p:sp>
        <p:nvSpPr>
          <p:cNvPr id="10" name="1 CuadroTexto">
            <a:extLst>
              <a:ext uri="{FF2B5EF4-FFF2-40B4-BE49-F238E27FC236}">
                <a16:creationId xmlns:a16="http://schemas.microsoft.com/office/drawing/2014/main" id="{4B526469-A5E6-7B79-C4F9-137C3D10E03D}"/>
              </a:ext>
            </a:extLst>
          </p:cNvPr>
          <p:cNvSpPr txBox="1"/>
          <p:nvPr/>
        </p:nvSpPr>
        <p:spPr>
          <a:xfrm>
            <a:off x="107504" y="17110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5:24</a:t>
            </a:r>
          </a:p>
        </p:txBody>
      </p:sp>
      <p:sp>
        <p:nvSpPr>
          <p:cNvPr id="14" name="2 CuadroTexto">
            <a:extLst>
              <a:ext uri="{FF2B5EF4-FFF2-40B4-BE49-F238E27FC236}">
                <a16:creationId xmlns:a16="http://schemas.microsoft.com/office/drawing/2014/main" id="{6825B29A-0FCD-F27B-F0F5-DC170C2C8129}"/>
              </a:ext>
            </a:extLst>
          </p:cNvPr>
          <p:cNvSpPr txBox="1"/>
          <p:nvPr/>
        </p:nvSpPr>
        <p:spPr>
          <a:xfrm>
            <a:off x="35496" y="2173272"/>
            <a:ext cx="4482573"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Caminó, pues, Enoc con Dios, y desapareció, </a:t>
            </a:r>
            <a:r>
              <a:rPr lang="es-ES" sz="2400" dirty="0">
                <a:solidFill>
                  <a:srgbClr val="00B0F0"/>
                </a:solidFill>
                <a:latin typeface="Calibri"/>
              </a:rPr>
              <a:t>porque le llevó Dios. </a:t>
            </a:r>
          </a:p>
        </p:txBody>
      </p:sp>
      <p:sp>
        <p:nvSpPr>
          <p:cNvPr id="16" name="1 CuadroTexto">
            <a:extLst>
              <a:ext uri="{FF2B5EF4-FFF2-40B4-BE49-F238E27FC236}">
                <a16:creationId xmlns:a16="http://schemas.microsoft.com/office/drawing/2014/main" id="{FB8B9FB7-62BC-B792-2ADD-1268554460EA}"/>
              </a:ext>
            </a:extLst>
          </p:cNvPr>
          <p:cNvSpPr txBox="1"/>
          <p:nvPr/>
        </p:nvSpPr>
        <p:spPr>
          <a:xfrm>
            <a:off x="161435" y="29249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12:1, 5</a:t>
            </a:r>
          </a:p>
        </p:txBody>
      </p:sp>
      <p:sp>
        <p:nvSpPr>
          <p:cNvPr id="21" name="2 CuadroTexto">
            <a:extLst>
              <a:ext uri="{FF2B5EF4-FFF2-40B4-BE49-F238E27FC236}">
                <a16:creationId xmlns:a16="http://schemas.microsoft.com/office/drawing/2014/main" id="{F6C44DC6-CB01-6B0D-E925-A6254EDD8294}"/>
              </a:ext>
            </a:extLst>
          </p:cNvPr>
          <p:cNvSpPr txBox="1"/>
          <p:nvPr/>
        </p:nvSpPr>
        <p:spPr>
          <a:xfrm>
            <a:off x="1" y="3387190"/>
            <a:ext cx="4572000"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1 Pero Jehová había dicho a Abram: Vete de tu tierra y de tu parentela, y de la casa de tu padre, a la tierra que te mostraré. </a:t>
            </a:r>
          </a:p>
          <a:p>
            <a:pPr algn="ctr" fontAlgn="auto">
              <a:lnSpc>
                <a:spcPts val="2400"/>
              </a:lnSpc>
              <a:spcBef>
                <a:spcPts val="0"/>
              </a:spcBef>
              <a:spcAft>
                <a:spcPts val="0"/>
              </a:spcAft>
            </a:pPr>
            <a:r>
              <a:rPr lang="es-ES" sz="2400" dirty="0">
                <a:latin typeface="Calibri"/>
              </a:rPr>
              <a:t>5 Tomó, pues, Abram a </a:t>
            </a:r>
            <a:r>
              <a:rPr lang="es-ES" sz="2400" dirty="0" err="1">
                <a:latin typeface="Calibri"/>
              </a:rPr>
              <a:t>Sarai</a:t>
            </a:r>
            <a:r>
              <a:rPr lang="es-ES" sz="2400" dirty="0">
                <a:latin typeface="Calibri"/>
              </a:rPr>
              <a:t> su mujer, y a Lot hijo de su hermano, y todos sus bienes que habían ganado y las personas que habían adquirido en Harán, y salieron para ir a tierra de Canaán; y a tierra de Canaán llegaron. </a:t>
            </a:r>
          </a:p>
        </p:txBody>
      </p:sp>
    </p:spTree>
    <p:extLst>
      <p:ext uri="{BB962C8B-B14F-4D97-AF65-F5344CB8AC3E}">
        <p14:creationId xmlns:p14="http://schemas.microsoft.com/office/powerpoint/2010/main" val="1751233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1"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480AF-B59A-FD7A-F8CF-7AD565E8E29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304B56BA-3319-1AAD-2F4F-367B77CAC8A2}"/>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7C068603-125E-E8A1-A502-B7B52C963432}"/>
              </a:ext>
            </a:extLst>
          </p:cNvPr>
          <p:cNvSpPr txBox="1"/>
          <p:nvPr/>
        </p:nvSpPr>
        <p:spPr>
          <a:xfrm>
            <a:off x="35496" y="476672"/>
            <a:ext cx="4482573" cy="1327736"/>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Al que venciere</a:t>
            </a:r>
            <a:r>
              <a:rPr lang="es-ES" sz="2400" dirty="0">
                <a:solidFill>
                  <a:srgbClr val="FFFF00"/>
                </a:solidFill>
                <a:latin typeface="Calibri"/>
              </a:rPr>
              <a:t>, le daré que se siente conmigo en mi trono, </a:t>
            </a:r>
            <a:r>
              <a:rPr lang="es-ES" sz="2400" dirty="0">
                <a:latin typeface="Calibri"/>
              </a:rPr>
              <a:t>así como yo he vencido, y me he sentado con mi Padre en su trono. </a:t>
            </a:r>
          </a:p>
        </p:txBody>
      </p:sp>
      <p:sp>
        <p:nvSpPr>
          <p:cNvPr id="2" name="TextBox 1">
            <a:extLst>
              <a:ext uri="{FF2B5EF4-FFF2-40B4-BE49-F238E27FC236}">
                <a16:creationId xmlns:a16="http://schemas.microsoft.com/office/drawing/2014/main" id="{EB7C9CCE-A3B4-3E1F-5B58-6E93DFC97ED3}"/>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224C9F48-38B5-4FB5-6E61-54F4E5D8F2AC}"/>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25B3FA65-2630-15CF-9781-594265C73C45}"/>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912CECF0-563E-8AA3-42CA-B78166D29D19}"/>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C68BF2DB-585D-6F21-39A8-2D589748502B}"/>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A7EA6FE4-EA08-5A2A-3ABA-17CD81763B34}"/>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46AA3E14-2C4D-9759-B6F3-FF610CDDD065}"/>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58EAA807-0C94-94D6-1196-9427E5816309}"/>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FAE3F3FB-E837-CB4D-8ED5-8DB7C0B54341}"/>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0637257A-D339-B498-C747-E0B004033706}"/>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12D3FF3A-54C8-8B36-A383-9673D7F753E8}"/>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37C56D9D-34C5-DF7E-0893-6834360776E7}"/>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6" name="1 CuadroTexto">
            <a:extLst>
              <a:ext uri="{FF2B5EF4-FFF2-40B4-BE49-F238E27FC236}">
                <a16:creationId xmlns:a16="http://schemas.microsoft.com/office/drawing/2014/main" id="{2B37A191-32E9-CF94-F9EE-DEE5F2F15FED}"/>
              </a:ext>
            </a:extLst>
          </p:cNvPr>
          <p:cNvSpPr txBox="1"/>
          <p:nvPr/>
        </p:nvSpPr>
        <p:spPr>
          <a:xfrm>
            <a:off x="4716016" y="395512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31:3</a:t>
            </a:r>
          </a:p>
        </p:txBody>
      </p:sp>
      <p:sp>
        <p:nvSpPr>
          <p:cNvPr id="12" name="2 CuadroTexto">
            <a:extLst>
              <a:ext uri="{FF2B5EF4-FFF2-40B4-BE49-F238E27FC236}">
                <a16:creationId xmlns:a16="http://schemas.microsoft.com/office/drawing/2014/main" id="{9968456E-A67D-B245-56A7-749110965885}"/>
              </a:ext>
            </a:extLst>
          </p:cNvPr>
          <p:cNvSpPr txBox="1"/>
          <p:nvPr/>
        </p:nvSpPr>
        <p:spPr>
          <a:xfrm>
            <a:off x="4518069" y="4405520"/>
            <a:ext cx="460023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Jehová se manifestó a mí hace ya mucho tiempo, diciendo: </a:t>
            </a:r>
            <a:r>
              <a:rPr lang="es-ES" sz="2400" dirty="0">
                <a:solidFill>
                  <a:srgbClr val="00B0F0"/>
                </a:solidFill>
                <a:latin typeface="Calibri"/>
              </a:rPr>
              <a:t>Con amor eterno te he amado; por tanto, te prolongué mi misericordia. </a:t>
            </a:r>
          </a:p>
        </p:txBody>
      </p:sp>
      <p:sp>
        <p:nvSpPr>
          <p:cNvPr id="10" name="1 CuadroTexto">
            <a:extLst>
              <a:ext uri="{FF2B5EF4-FFF2-40B4-BE49-F238E27FC236}">
                <a16:creationId xmlns:a16="http://schemas.microsoft.com/office/drawing/2014/main" id="{D86759CB-45DE-384C-6311-B864EC66414A}"/>
              </a:ext>
            </a:extLst>
          </p:cNvPr>
          <p:cNvSpPr txBox="1"/>
          <p:nvPr/>
        </p:nvSpPr>
        <p:spPr>
          <a:xfrm>
            <a:off x="107504" y="17110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5:24</a:t>
            </a:r>
          </a:p>
        </p:txBody>
      </p:sp>
      <p:sp>
        <p:nvSpPr>
          <p:cNvPr id="14" name="2 CuadroTexto">
            <a:extLst>
              <a:ext uri="{FF2B5EF4-FFF2-40B4-BE49-F238E27FC236}">
                <a16:creationId xmlns:a16="http://schemas.microsoft.com/office/drawing/2014/main" id="{6A4DD3AD-098C-E5F6-CF8C-C3D2801C44E8}"/>
              </a:ext>
            </a:extLst>
          </p:cNvPr>
          <p:cNvSpPr txBox="1"/>
          <p:nvPr/>
        </p:nvSpPr>
        <p:spPr>
          <a:xfrm>
            <a:off x="35496" y="2173272"/>
            <a:ext cx="4482573"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Caminó, pues, Enoc con Dios, y desapareció, </a:t>
            </a:r>
            <a:r>
              <a:rPr lang="es-ES" sz="2400" dirty="0">
                <a:solidFill>
                  <a:srgbClr val="00B0F0"/>
                </a:solidFill>
                <a:latin typeface="Calibri"/>
              </a:rPr>
              <a:t>porque le llevó Dios. </a:t>
            </a:r>
          </a:p>
        </p:txBody>
      </p:sp>
      <p:sp>
        <p:nvSpPr>
          <p:cNvPr id="16" name="1 CuadroTexto">
            <a:extLst>
              <a:ext uri="{FF2B5EF4-FFF2-40B4-BE49-F238E27FC236}">
                <a16:creationId xmlns:a16="http://schemas.microsoft.com/office/drawing/2014/main" id="{8FE48F09-D392-EFA5-4241-E0CD1A107B31}"/>
              </a:ext>
            </a:extLst>
          </p:cNvPr>
          <p:cNvSpPr txBox="1"/>
          <p:nvPr/>
        </p:nvSpPr>
        <p:spPr>
          <a:xfrm>
            <a:off x="161435" y="29249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12:1, 5</a:t>
            </a:r>
          </a:p>
        </p:txBody>
      </p:sp>
      <p:sp>
        <p:nvSpPr>
          <p:cNvPr id="21" name="2 CuadroTexto">
            <a:extLst>
              <a:ext uri="{FF2B5EF4-FFF2-40B4-BE49-F238E27FC236}">
                <a16:creationId xmlns:a16="http://schemas.microsoft.com/office/drawing/2014/main" id="{F4709101-219A-6BD4-9DFF-5A361CA0AAC0}"/>
              </a:ext>
            </a:extLst>
          </p:cNvPr>
          <p:cNvSpPr txBox="1"/>
          <p:nvPr/>
        </p:nvSpPr>
        <p:spPr>
          <a:xfrm>
            <a:off x="1" y="3387190"/>
            <a:ext cx="4572000"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1 </a:t>
            </a:r>
            <a:r>
              <a:rPr lang="es-ES" sz="2400" dirty="0">
                <a:solidFill>
                  <a:srgbClr val="FFFF00"/>
                </a:solidFill>
                <a:latin typeface="Calibri"/>
              </a:rPr>
              <a:t>Pero Jehová había dicho a Abram: Vete de tu tierra y de tu parentela, y de la casa de tu padre, a la tierra que te mostraré. </a:t>
            </a:r>
          </a:p>
          <a:p>
            <a:pPr algn="ctr" fontAlgn="auto">
              <a:lnSpc>
                <a:spcPts val="2400"/>
              </a:lnSpc>
              <a:spcBef>
                <a:spcPts val="0"/>
              </a:spcBef>
              <a:spcAft>
                <a:spcPts val="0"/>
              </a:spcAft>
            </a:pPr>
            <a:r>
              <a:rPr lang="es-ES" sz="2400" dirty="0">
                <a:latin typeface="Calibri"/>
              </a:rPr>
              <a:t>5 Tomó, pues, Abram a </a:t>
            </a:r>
            <a:r>
              <a:rPr lang="es-ES" sz="2400" dirty="0" err="1">
                <a:latin typeface="Calibri"/>
              </a:rPr>
              <a:t>Sarai</a:t>
            </a:r>
            <a:r>
              <a:rPr lang="es-ES" sz="2400" dirty="0">
                <a:latin typeface="Calibri"/>
              </a:rPr>
              <a:t> su mujer, y a Lot hijo de su hermano, y todos sus bienes que habían ganado y las personas que habían adquirido en Harán, y salieron para ir a tierra de Canaán; y a tierra de Canaán llegaron. </a:t>
            </a:r>
          </a:p>
        </p:txBody>
      </p:sp>
    </p:spTree>
    <p:extLst>
      <p:ext uri="{BB962C8B-B14F-4D97-AF65-F5344CB8AC3E}">
        <p14:creationId xmlns:p14="http://schemas.microsoft.com/office/powerpoint/2010/main" val="13888837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1C45B-169A-6F49-BB1C-6D967E6CFBF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7101DCE-C908-DC5D-9D98-62572D6FF0E8}"/>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3A2F6C74-F35A-C1B5-AF9D-3343155F0FE9}"/>
              </a:ext>
            </a:extLst>
          </p:cNvPr>
          <p:cNvSpPr txBox="1"/>
          <p:nvPr/>
        </p:nvSpPr>
        <p:spPr>
          <a:xfrm>
            <a:off x="35496" y="476672"/>
            <a:ext cx="4482573" cy="1327736"/>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Al que venciere</a:t>
            </a:r>
            <a:r>
              <a:rPr lang="es-ES" sz="2400" dirty="0">
                <a:solidFill>
                  <a:srgbClr val="FFFF00"/>
                </a:solidFill>
                <a:latin typeface="Calibri"/>
              </a:rPr>
              <a:t>, le daré que se siente conmigo en mi trono, </a:t>
            </a:r>
            <a:r>
              <a:rPr lang="es-ES" sz="2400" dirty="0">
                <a:latin typeface="Calibri"/>
              </a:rPr>
              <a:t>así como yo he vencido, y me he sentado con mi Padre en su trono. </a:t>
            </a:r>
          </a:p>
        </p:txBody>
      </p:sp>
      <p:sp>
        <p:nvSpPr>
          <p:cNvPr id="2" name="TextBox 1">
            <a:extLst>
              <a:ext uri="{FF2B5EF4-FFF2-40B4-BE49-F238E27FC236}">
                <a16:creationId xmlns:a16="http://schemas.microsoft.com/office/drawing/2014/main" id="{D6D7CB28-76DC-D873-3752-23391C81BFEF}"/>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6661978D-E1B0-8896-7A39-B47B20A6B2B0}"/>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9CBFCF03-2590-C39F-9660-363A11D0D1B4}"/>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164116FD-BEA2-A770-5C96-7CA5CC22D2B9}"/>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8DC5B216-3469-285C-16AC-7546E1E89338}"/>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AF713BC9-14FA-20C7-339D-814931ED71DE}"/>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08A64AE5-0C17-5E8C-41FD-1FF3E8CCDCA8}"/>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16B81C2E-A3AB-7FA9-BEDB-F082E66D3FFA}"/>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F16FDA70-3D71-B570-7D64-D356A9611CB9}"/>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21A6484B-24BC-2955-019A-03BFDEEBCD69}"/>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CB18FAF3-16A8-EC0D-FD6E-16203391005D}"/>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06158D79-496F-78BE-28B8-3832A1D030B7}"/>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6" name="1 CuadroTexto">
            <a:extLst>
              <a:ext uri="{FF2B5EF4-FFF2-40B4-BE49-F238E27FC236}">
                <a16:creationId xmlns:a16="http://schemas.microsoft.com/office/drawing/2014/main" id="{0BD2F45C-9B17-E8C8-CCA2-1A995196E470}"/>
              </a:ext>
            </a:extLst>
          </p:cNvPr>
          <p:cNvSpPr txBox="1"/>
          <p:nvPr/>
        </p:nvSpPr>
        <p:spPr>
          <a:xfrm>
            <a:off x="4716016" y="395512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31:3</a:t>
            </a:r>
          </a:p>
        </p:txBody>
      </p:sp>
      <p:sp>
        <p:nvSpPr>
          <p:cNvPr id="12" name="2 CuadroTexto">
            <a:extLst>
              <a:ext uri="{FF2B5EF4-FFF2-40B4-BE49-F238E27FC236}">
                <a16:creationId xmlns:a16="http://schemas.microsoft.com/office/drawing/2014/main" id="{849FDE0D-93B4-B3C4-2E3B-B997C73DA968}"/>
              </a:ext>
            </a:extLst>
          </p:cNvPr>
          <p:cNvSpPr txBox="1"/>
          <p:nvPr/>
        </p:nvSpPr>
        <p:spPr>
          <a:xfrm>
            <a:off x="4518069" y="4405520"/>
            <a:ext cx="460023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Jehová se manifestó a mí hace ya mucho tiempo, diciendo: </a:t>
            </a:r>
            <a:r>
              <a:rPr lang="es-ES" sz="2400" dirty="0">
                <a:solidFill>
                  <a:srgbClr val="00B0F0"/>
                </a:solidFill>
                <a:latin typeface="Calibri"/>
              </a:rPr>
              <a:t>Con amor eterno te he amado; por tanto, te prolongué mi misericordia. </a:t>
            </a:r>
          </a:p>
        </p:txBody>
      </p:sp>
      <p:sp>
        <p:nvSpPr>
          <p:cNvPr id="10" name="1 CuadroTexto">
            <a:extLst>
              <a:ext uri="{FF2B5EF4-FFF2-40B4-BE49-F238E27FC236}">
                <a16:creationId xmlns:a16="http://schemas.microsoft.com/office/drawing/2014/main" id="{F8BFA8D7-2CAD-67E9-7697-B76DE1F74859}"/>
              </a:ext>
            </a:extLst>
          </p:cNvPr>
          <p:cNvSpPr txBox="1"/>
          <p:nvPr/>
        </p:nvSpPr>
        <p:spPr>
          <a:xfrm>
            <a:off x="107504" y="17110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5:24</a:t>
            </a:r>
          </a:p>
        </p:txBody>
      </p:sp>
      <p:sp>
        <p:nvSpPr>
          <p:cNvPr id="14" name="2 CuadroTexto">
            <a:extLst>
              <a:ext uri="{FF2B5EF4-FFF2-40B4-BE49-F238E27FC236}">
                <a16:creationId xmlns:a16="http://schemas.microsoft.com/office/drawing/2014/main" id="{B0B51C8A-6459-BF18-6734-E7B94C259EB0}"/>
              </a:ext>
            </a:extLst>
          </p:cNvPr>
          <p:cNvSpPr txBox="1"/>
          <p:nvPr/>
        </p:nvSpPr>
        <p:spPr>
          <a:xfrm>
            <a:off x="35496" y="2173272"/>
            <a:ext cx="4482573"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Caminó, pues, Enoc con Dios, y desapareció, </a:t>
            </a:r>
            <a:r>
              <a:rPr lang="es-ES" sz="2400" dirty="0">
                <a:solidFill>
                  <a:srgbClr val="00B0F0"/>
                </a:solidFill>
                <a:latin typeface="Calibri"/>
              </a:rPr>
              <a:t>porque le llevó Dios. </a:t>
            </a:r>
          </a:p>
        </p:txBody>
      </p:sp>
      <p:sp>
        <p:nvSpPr>
          <p:cNvPr id="16" name="1 CuadroTexto">
            <a:extLst>
              <a:ext uri="{FF2B5EF4-FFF2-40B4-BE49-F238E27FC236}">
                <a16:creationId xmlns:a16="http://schemas.microsoft.com/office/drawing/2014/main" id="{100EC2A1-237C-DB0A-57BD-13A7B4B6E208}"/>
              </a:ext>
            </a:extLst>
          </p:cNvPr>
          <p:cNvSpPr txBox="1"/>
          <p:nvPr/>
        </p:nvSpPr>
        <p:spPr>
          <a:xfrm>
            <a:off x="161435" y="29249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12:1, 5</a:t>
            </a:r>
          </a:p>
        </p:txBody>
      </p:sp>
      <p:sp>
        <p:nvSpPr>
          <p:cNvPr id="21" name="2 CuadroTexto">
            <a:extLst>
              <a:ext uri="{FF2B5EF4-FFF2-40B4-BE49-F238E27FC236}">
                <a16:creationId xmlns:a16="http://schemas.microsoft.com/office/drawing/2014/main" id="{85FEDF60-DB6D-D943-0A09-7C5A96A62490}"/>
              </a:ext>
            </a:extLst>
          </p:cNvPr>
          <p:cNvSpPr txBox="1"/>
          <p:nvPr/>
        </p:nvSpPr>
        <p:spPr>
          <a:xfrm>
            <a:off x="1" y="3387190"/>
            <a:ext cx="4572000"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1 </a:t>
            </a:r>
            <a:r>
              <a:rPr lang="es-ES" sz="2400" dirty="0">
                <a:solidFill>
                  <a:srgbClr val="FFFF00"/>
                </a:solidFill>
                <a:latin typeface="Calibri"/>
              </a:rPr>
              <a:t>Pero Jehová había dicho a Abram: Vete de tu tierra y de tu parentela, y de la casa de tu padre, a la tierra que te mostraré. </a:t>
            </a:r>
          </a:p>
          <a:p>
            <a:pPr algn="ctr" fontAlgn="auto">
              <a:lnSpc>
                <a:spcPts val="2400"/>
              </a:lnSpc>
              <a:spcBef>
                <a:spcPts val="0"/>
              </a:spcBef>
              <a:spcAft>
                <a:spcPts val="0"/>
              </a:spcAft>
            </a:pPr>
            <a:r>
              <a:rPr lang="es-ES" sz="2400" dirty="0">
                <a:latin typeface="Calibri"/>
              </a:rPr>
              <a:t>5 </a:t>
            </a:r>
            <a:r>
              <a:rPr lang="es-ES" sz="2400" dirty="0">
                <a:solidFill>
                  <a:srgbClr val="00B0F0"/>
                </a:solidFill>
                <a:latin typeface="Calibri"/>
              </a:rPr>
              <a:t>Tomó, pues, Abram a </a:t>
            </a:r>
            <a:r>
              <a:rPr lang="es-ES" sz="2400" dirty="0" err="1">
                <a:solidFill>
                  <a:srgbClr val="00B0F0"/>
                </a:solidFill>
                <a:latin typeface="Calibri"/>
              </a:rPr>
              <a:t>Sarai</a:t>
            </a:r>
            <a:r>
              <a:rPr lang="es-ES" sz="2400" dirty="0">
                <a:solidFill>
                  <a:srgbClr val="00B0F0"/>
                </a:solidFill>
                <a:latin typeface="Calibri"/>
              </a:rPr>
              <a:t> su mujer, y a Lot hijo de su hermano, y todos sus bienes que habían ganado y las personas que habían adquirido en Harán, </a:t>
            </a:r>
            <a:r>
              <a:rPr lang="es-ES" sz="2400" dirty="0">
                <a:latin typeface="Calibri"/>
              </a:rPr>
              <a:t>y salieron para ir a tierra de Canaán; y a tierra de Canaán llegaron. </a:t>
            </a:r>
          </a:p>
        </p:txBody>
      </p:sp>
    </p:spTree>
    <p:extLst>
      <p:ext uri="{BB962C8B-B14F-4D97-AF65-F5344CB8AC3E}">
        <p14:creationId xmlns:p14="http://schemas.microsoft.com/office/powerpoint/2010/main" val="15679174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8A443-E9A3-DBFA-6607-3CCE3139441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F3C02CC-AFC7-6EF4-F261-D9B3D1395944}"/>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D6F90342-CB3A-AAEA-3859-5C90EF0E761B}"/>
              </a:ext>
            </a:extLst>
          </p:cNvPr>
          <p:cNvSpPr txBox="1"/>
          <p:nvPr/>
        </p:nvSpPr>
        <p:spPr>
          <a:xfrm>
            <a:off x="35496" y="476672"/>
            <a:ext cx="4482573" cy="1327736"/>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Al que venciere</a:t>
            </a:r>
            <a:r>
              <a:rPr lang="es-ES" sz="2400" dirty="0">
                <a:solidFill>
                  <a:srgbClr val="FFFF00"/>
                </a:solidFill>
                <a:latin typeface="Calibri"/>
              </a:rPr>
              <a:t>, le daré que se siente conmigo en mi trono, </a:t>
            </a:r>
            <a:r>
              <a:rPr lang="es-ES" sz="2400" dirty="0">
                <a:latin typeface="Calibri"/>
              </a:rPr>
              <a:t>así como yo he vencido, y me he sentado con mi Padre en su trono. </a:t>
            </a:r>
          </a:p>
        </p:txBody>
      </p:sp>
      <p:sp>
        <p:nvSpPr>
          <p:cNvPr id="2" name="TextBox 1">
            <a:extLst>
              <a:ext uri="{FF2B5EF4-FFF2-40B4-BE49-F238E27FC236}">
                <a16:creationId xmlns:a16="http://schemas.microsoft.com/office/drawing/2014/main" id="{FC8A1B86-7EF0-7243-BA83-328E34F75E1B}"/>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80E1E051-D5C2-E9B7-C2B7-818AF8292015}"/>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C1B9332C-27F6-A221-6D75-C1B73373C91E}"/>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5709268F-1061-18C9-C8A0-141E10FFB49E}"/>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9FE1335E-E9C7-FA3F-56A1-D3806A7C0211}"/>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7626A1F3-BB9E-4654-E73D-09D37FAE9C91}"/>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215A699D-868F-608B-77AB-B6AA52117E06}"/>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F10275AC-374D-2365-7B9E-6662AFF09ED6}"/>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450A4CFB-F116-0F73-CAF2-AA0C7DEBE129}"/>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1416978C-1DD3-29B9-58A6-65E25A38424E}"/>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6CA72FFB-595D-3C26-E545-F853222CFC5A}"/>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345AEFBE-60BB-DC64-4CFD-506DFE789306}"/>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6" name="1 CuadroTexto">
            <a:extLst>
              <a:ext uri="{FF2B5EF4-FFF2-40B4-BE49-F238E27FC236}">
                <a16:creationId xmlns:a16="http://schemas.microsoft.com/office/drawing/2014/main" id="{79B1969C-1023-04B3-CF89-55AAB7E78AD8}"/>
              </a:ext>
            </a:extLst>
          </p:cNvPr>
          <p:cNvSpPr txBox="1"/>
          <p:nvPr/>
        </p:nvSpPr>
        <p:spPr>
          <a:xfrm>
            <a:off x="4716016" y="395512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31:3</a:t>
            </a:r>
          </a:p>
        </p:txBody>
      </p:sp>
      <p:sp>
        <p:nvSpPr>
          <p:cNvPr id="12" name="2 CuadroTexto">
            <a:extLst>
              <a:ext uri="{FF2B5EF4-FFF2-40B4-BE49-F238E27FC236}">
                <a16:creationId xmlns:a16="http://schemas.microsoft.com/office/drawing/2014/main" id="{EF1973D4-9350-CFFB-DD0A-5709CA1E1C7E}"/>
              </a:ext>
            </a:extLst>
          </p:cNvPr>
          <p:cNvSpPr txBox="1"/>
          <p:nvPr/>
        </p:nvSpPr>
        <p:spPr>
          <a:xfrm>
            <a:off x="4518069" y="4405520"/>
            <a:ext cx="460023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Jehová se manifestó a mí hace ya mucho tiempo, diciendo: </a:t>
            </a:r>
            <a:r>
              <a:rPr lang="es-ES" sz="2400" dirty="0">
                <a:solidFill>
                  <a:srgbClr val="00B0F0"/>
                </a:solidFill>
                <a:latin typeface="Calibri"/>
              </a:rPr>
              <a:t>Con amor eterno te he amado; por tanto, te prolongué mi misericordia. </a:t>
            </a:r>
          </a:p>
        </p:txBody>
      </p:sp>
      <p:sp>
        <p:nvSpPr>
          <p:cNvPr id="10" name="1 CuadroTexto">
            <a:extLst>
              <a:ext uri="{FF2B5EF4-FFF2-40B4-BE49-F238E27FC236}">
                <a16:creationId xmlns:a16="http://schemas.microsoft.com/office/drawing/2014/main" id="{2101551D-7777-046A-91FC-23C2971E6E1B}"/>
              </a:ext>
            </a:extLst>
          </p:cNvPr>
          <p:cNvSpPr txBox="1"/>
          <p:nvPr/>
        </p:nvSpPr>
        <p:spPr>
          <a:xfrm>
            <a:off x="107504" y="17110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5:24</a:t>
            </a:r>
          </a:p>
        </p:txBody>
      </p:sp>
      <p:sp>
        <p:nvSpPr>
          <p:cNvPr id="14" name="2 CuadroTexto">
            <a:extLst>
              <a:ext uri="{FF2B5EF4-FFF2-40B4-BE49-F238E27FC236}">
                <a16:creationId xmlns:a16="http://schemas.microsoft.com/office/drawing/2014/main" id="{8043B6AF-C86B-7FCB-779B-D898F779C38B}"/>
              </a:ext>
            </a:extLst>
          </p:cNvPr>
          <p:cNvSpPr txBox="1"/>
          <p:nvPr/>
        </p:nvSpPr>
        <p:spPr>
          <a:xfrm>
            <a:off x="35496" y="2173272"/>
            <a:ext cx="4482573"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Caminó, pues, Enoc con Dios, y desapareció, </a:t>
            </a:r>
            <a:r>
              <a:rPr lang="es-ES" sz="2400" dirty="0">
                <a:solidFill>
                  <a:srgbClr val="00B0F0"/>
                </a:solidFill>
                <a:latin typeface="Calibri"/>
              </a:rPr>
              <a:t>porque le llevó Dios. </a:t>
            </a:r>
          </a:p>
        </p:txBody>
      </p:sp>
      <p:sp>
        <p:nvSpPr>
          <p:cNvPr id="16" name="1 CuadroTexto">
            <a:extLst>
              <a:ext uri="{FF2B5EF4-FFF2-40B4-BE49-F238E27FC236}">
                <a16:creationId xmlns:a16="http://schemas.microsoft.com/office/drawing/2014/main" id="{5CC08D6F-B873-BFD6-D05D-D383727F58F3}"/>
              </a:ext>
            </a:extLst>
          </p:cNvPr>
          <p:cNvSpPr txBox="1"/>
          <p:nvPr/>
        </p:nvSpPr>
        <p:spPr>
          <a:xfrm>
            <a:off x="161435" y="29249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12:1, 5</a:t>
            </a:r>
          </a:p>
        </p:txBody>
      </p:sp>
      <p:sp>
        <p:nvSpPr>
          <p:cNvPr id="21" name="2 CuadroTexto">
            <a:extLst>
              <a:ext uri="{FF2B5EF4-FFF2-40B4-BE49-F238E27FC236}">
                <a16:creationId xmlns:a16="http://schemas.microsoft.com/office/drawing/2014/main" id="{B71F3F17-ECEA-A115-93E8-5A88A16483DA}"/>
              </a:ext>
            </a:extLst>
          </p:cNvPr>
          <p:cNvSpPr txBox="1"/>
          <p:nvPr/>
        </p:nvSpPr>
        <p:spPr>
          <a:xfrm>
            <a:off x="1" y="3387190"/>
            <a:ext cx="4572000"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1 </a:t>
            </a:r>
            <a:r>
              <a:rPr lang="es-ES" sz="2400" dirty="0">
                <a:solidFill>
                  <a:srgbClr val="FFFF00"/>
                </a:solidFill>
                <a:latin typeface="Calibri"/>
              </a:rPr>
              <a:t>Pero Jehová había dicho a Abram: Vete de tu tierra y de tu parentela, y de la casa de tu padre, a la tierra que te mostraré. </a:t>
            </a:r>
          </a:p>
          <a:p>
            <a:pPr algn="ctr" fontAlgn="auto">
              <a:lnSpc>
                <a:spcPts val="2400"/>
              </a:lnSpc>
              <a:spcBef>
                <a:spcPts val="0"/>
              </a:spcBef>
              <a:spcAft>
                <a:spcPts val="0"/>
              </a:spcAft>
            </a:pPr>
            <a:r>
              <a:rPr lang="es-ES" sz="2400" dirty="0">
                <a:latin typeface="Calibri"/>
              </a:rPr>
              <a:t>5 </a:t>
            </a:r>
            <a:r>
              <a:rPr lang="es-ES" sz="2400" dirty="0">
                <a:solidFill>
                  <a:srgbClr val="00B0F0"/>
                </a:solidFill>
                <a:latin typeface="Calibri"/>
              </a:rPr>
              <a:t>Tomó, pues, Abram a </a:t>
            </a:r>
            <a:r>
              <a:rPr lang="es-ES" sz="2400" dirty="0" err="1">
                <a:solidFill>
                  <a:srgbClr val="00B0F0"/>
                </a:solidFill>
                <a:latin typeface="Calibri"/>
              </a:rPr>
              <a:t>Sarai</a:t>
            </a:r>
            <a:r>
              <a:rPr lang="es-ES" sz="2400" dirty="0">
                <a:solidFill>
                  <a:srgbClr val="00B0F0"/>
                </a:solidFill>
                <a:latin typeface="Calibri"/>
              </a:rPr>
              <a:t> su mujer, y a Lot hijo de su hermano, y todos sus bienes que habían ganado y las personas que habían adquirido en Harán, </a:t>
            </a:r>
            <a:r>
              <a:rPr lang="es-ES" sz="2400" dirty="0">
                <a:solidFill>
                  <a:srgbClr val="FFFF00"/>
                </a:solidFill>
                <a:latin typeface="Calibri"/>
              </a:rPr>
              <a:t>y salieron para ir a tierra de Canaán; y </a:t>
            </a:r>
            <a:r>
              <a:rPr lang="es-ES" sz="2400" u="sng" dirty="0">
                <a:solidFill>
                  <a:srgbClr val="FFFF00"/>
                </a:solidFill>
                <a:latin typeface="Calibri"/>
              </a:rPr>
              <a:t>a tierra de Canaán llegaron</a:t>
            </a:r>
            <a:r>
              <a:rPr lang="es-ES" sz="2400" dirty="0">
                <a:solidFill>
                  <a:srgbClr val="FFFF00"/>
                </a:solidFill>
                <a:latin typeface="Calibri"/>
              </a:rPr>
              <a:t>. </a:t>
            </a:r>
          </a:p>
        </p:txBody>
      </p:sp>
    </p:spTree>
    <p:extLst>
      <p:ext uri="{BB962C8B-B14F-4D97-AF65-F5344CB8AC3E}">
        <p14:creationId xmlns:p14="http://schemas.microsoft.com/office/powerpoint/2010/main" val="415855243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1BC91D-A4C7-2AE9-5F04-3D136260AC74}"/>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61EABEC6-1091-3A23-7C0F-6BA004829AC1}"/>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F08A284E-CFB1-3899-DEF2-5A564EA3E539}"/>
              </a:ext>
            </a:extLst>
          </p:cNvPr>
          <p:cNvSpPr txBox="1"/>
          <p:nvPr/>
        </p:nvSpPr>
        <p:spPr>
          <a:xfrm>
            <a:off x="35496" y="476672"/>
            <a:ext cx="4482573" cy="1327736"/>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Al que venciere</a:t>
            </a:r>
            <a:r>
              <a:rPr lang="es-ES" sz="2400" dirty="0">
                <a:solidFill>
                  <a:srgbClr val="FFFF00"/>
                </a:solidFill>
                <a:latin typeface="Calibri"/>
              </a:rPr>
              <a:t>, le daré que se siente conmigo en mi trono, </a:t>
            </a:r>
            <a:r>
              <a:rPr lang="es-ES" sz="2400" dirty="0">
                <a:latin typeface="Calibri"/>
              </a:rPr>
              <a:t>así como yo he vencido, y me he sentado con mi Padre en su trono. </a:t>
            </a:r>
          </a:p>
        </p:txBody>
      </p:sp>
      <p:sp>
        <p:nvSpPr>
          <p:cNvPr id="2" name="TextBox 1">
            <a:extLst>
              <a:ext uri="{FF2B5EF4-FFF2-40B4-BE49-F238E27FC236}">
                <a16:creationId xmlns:a16="http://schemas.microsoft.com/office/drawing/2014/main" id="{61FA5B84-B898-DA8C-8CAD-FE48A446B206}"/>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8F8EC9A0-DAFD-1625-EBF9-573654E36DE8}"/>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90A1B79E-71A0-E7E3-B589-8B0CF42385BD}"/>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7AA2C1B8-C4BD-DCEB-0E50-9DC7BA52203C}"/>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675B09E6-2299-D761-602F-7FDF632148C6}"/>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294E8396-5985-29F4-5363-B89A40B1AC2D}"/>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DB5BAFA4-E2A3-A6B2-3F83-5BADCFEE7695}"/>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AB5AB622-65F8-6709-79EA-55AFA5CC8C88}"/>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FF8D0526-A988-5A62-0C24-889931B87ACE}"/>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AE29FBFD-6387-A7D2-E236-A1D8B21F5D18}"/>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48F8AAE5-7503-CFA4-49D2-37F7B132DE10}"/>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3147B67E-DAA7-7B79-7754-F3AF5900E196}"/>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6" name="1 CuadroTexto">
            <a:extLst>
              <a:ext uri="{FF2B5EF4-FFF2-40B4-BE49-F238E27FC236}">
                <a16:creationId xmlns:a16="http://schemas.microsoft.com/office/drawing/2014/main" id="{D1AFD89B-27A3-E45F-5E60-A22BBAA849D3}"/>
              </a:ext>
            </a:extLst>
          </p:cNvPr>
          <p:cNvSpPr txBox="1"/>
          <p:nvPr/>
        </p:nvSpPr>
        <p:spPr>
          <a:xfrm>
            <a:off x="5004048" y="4099138"/>
            <a:ext cx="410445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Éxodo 34:29</a:t>
            </a:r>
          </a:p>
        </p:txBody>
      </p:sp>
      <p:sp>
        <p:nvSpPr>
          <p:cNvPr id="12" name="2 CuadroTexto">
            <a:extLst>
              <a:ext uri="{FF2B5EF4-FFF2-40B4-BE49-F238E27FC236}">
                <a16:creationId xmlns:a16="http://schemas.microsoft.com/office/drawing/2014/main" id="{D09A60E7-8557-5116-86B0-288355243C06}"/>
              </a:ext>
            </a:extLst>
          </p:cNvPr>
          <p:cNvSpPr txBox="1"/>
          <p:nvPr/>
        </p:nvSpPr>
        <p:spPr>
          <a:xfrm>
            <a:off x="4869831" y="4562311"/>
            <a:ext cx="4248473"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aconteció que descendiendo Moisés del monte Sinaí con las dos tablas del testimonio en su mano, al descender del monte, no sabía Moisés que la piel de su rostro resplandecía, después que hubo hablado con Dios.</a:t>
            </a:r>
          </a:p>
        </p:txBody>
      </p:sp>
      <p:sp>
        <p:nvSpPr>
          <p:cNvPr id="10" name="1 CuadroTexto">
            <a:extLst>
              <a:ext uri="{FF2B5EF4-FFF2-40B4-BE49-F238E27FC236}">
                <a16:creationId xmlns:a16="http://schemas.microsoft.com/office/drawing/2014/main" id="{A02DE9A1-0751-24DF-AF85-A9716C02ADA6}"/>
              </a:ext>
            </a:extLst>
          </p:cNvPr>
          <p:cNvSpPr txBox="1"/>
          <p:nvPr/>
        </p:nvSpPr>
        <p:spPr>
          <a:xfrm>
            <a:off x="107504" y="17110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5:24</a:t>
            </a:r>
          </a:p>
        </p:txBody>
      </p:sp>
      <p:sp>
        <p:nvSpPr>
          <p:cNvPr id="14" name="2 CuadroTexto">
            <a:extLst>
              <a:ext uri="{FF2B5EF4-FFF2-40B4-BE49-F238E27FC236}">
                <a16:creationId xmlns:a16="http://schemas.microsoft.com/office/drawing/2014/main" id="{4C8E73FF-439A-C43A-8447-E537F7CB5360}"/>
              </a:ext>
            </a:extLst>
          </p:cNvPr>
          <p:cNvSpPr txBox="1"/>
          <p:nvPr/>
        </p:nvSpPr>
        <p:spPr>
          <a:xfrm>
            <a:off x="35496" y="2173272"/>
            <a:ext cx="4482573"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Caminó, pues, Enoc con Dios, y desapareció, </a:t>
            </a:r>
            <a:r>
              <a:rPr lang="es-ES" sz="2400" dirty="0">
                <a:solidFill>
                  <a:srgbClr val="00B0F0"/>
                </a:solidFill>
                <a:latin typeface="Calibri"/>
              </a:rPr>
              <a:t>porque </a:t>
            </a:r>
            <a:r>
              <a:rPr lang="es-ES" sz="2400" u="sng" dirty="0">
                <a:solidFill>
                  <a:srgbClr val="00B0F0"/>
                </a:solidFill>
                <a:latin typeface="Calibri"/>
              </a:rPr>
              <a:t>le llevó Dios</a:t>
            </a:r>
            <a:r>
              <a:rPr lang="es-ES" sz="2400" dirty="0">
                <a:solidFill>
                  <a:srgbClr val="00B0F0"/>
                </a:solidFill>
                <a:latin typeface="Calibri"/>
              </a:rPr>
              <a:t>. </a:t>
            </a:r>
          </a:p>
        </p:txBody>
      </p:sp>
      <p:sp>
        <p:nvSpPr>
          <p:cNvPr id="16" name="1 CuadroTexto">
            <a:extLst>
              <a:ext uri="{FF2B5EF4-FFF2-40B4-BE49-F238E27FC236}">
                <a16:creationId xmlns:a16="http://schemas.microsoft.com/office/drawing/2014/main" id="{91AD809B-9F74-5448-36D5-2721B4AAAA64}"/>
              </a:ext>
            </a:extLst>
          </p:cNvPr>
          <p:cNvSpPr txBox="1"/>
          <p:nvPr/>
        </p:nvSpPr>
        <p:spPr>
          <a:xfrm>
            <a:off x="161435" y="29249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12:1, 5</a:t>
            </a:r>
          </a:p>
        </p:txBody>
      </p:sp>
      <p:sp>
        <p:nvSpPr>
          <p:cNvPr id="21" name="2 CuadroTexto">
            <a:extLst>
              <a:ext uri="{FF2B5EF4-FFF2-40B4-BE49-F238E27FC236}">
                <a16:creationId xmlns:a16="http://schemas.microsoft.com/office/drawing/2014/main" id="{91370C2B-F2CB-622B-6551-A287830D5DA8}"/>
              </a:ext>
            </a:extLst>
          </p:cNvPr>
          <p:cNvSpPr txBox="1"/>
          <p:nvPr/>
        </p:nvSpPr>
        <p:spPr>
          <a:xfrm>
            <a:off x="1" y="3387190"/>
            <a:ext cx="4572000"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1 </a:t>
            </a:r>
            <a:r>
              <a:rPr lang="es-ES" sz="2400" dirty="0">
                <a:solidFill>
                  <a:srgbClr val="FFFF00"/>
                </a:solidFill>
                <a:latin typeface="Calibri"/>
              </a:rPr>
              <a:t>Pero Jehová había dicho a Abram: Vete de tu tierra y de tu parentela, y de la casa de tu padre, a la tierra que te mostraré. </a:t>
            </a:r>
          </a:p>
          <a:p>
            <a:pPr algn="ctr" fontAlgn="auto">
              <a:lnSpc>
                <a:spcPts val="2400"/>
              </a:lnSpc>
              <a:spcBef>
                <a:spcPts val="0"/>
              </a:spcBef>
              <a:spcAft>
                <a:spcPts val="0"/>
              </a:spcAft>
            </a:pPr>
            <a:r>
              <a:rPr lang="es-ES" sz="2400" dirty="0">
                <a:latin typeface="Calibri"/>
              </a:rPr>
              <a:t>5 </a:t>
            </a:r>
            <a:r>
              <a:rPr lang="es-ES" sz="2400" dirty="0">
                <a:solidFill>
                  <a:srgbClr val="00B0F0"/>
                </a:solidFill>
                <a:latin typeface="Calibri"/>
              </a:rPr>
              <a:t>Tomó, pues, Abram a </a:t>
            </a:r>
            <a:r>
              <a:rPr lang="es-ES" sz="2400" dirty="0" err="1">
                <a:solidFill>
                  <a:srgbClr val="00B0F0"/>
                </a:solidFill>
                <a:latin typeface="Calibri"/>
              </a:rPr>
              <a:t>Sarai</a:t>
            </a:r>
            <a:r>
              <a:rPr lang="es-ES" sz="2400" dirty="0">
                <a:solidFill>
                  <a:srgbClr val="00B0F0"/>
                </a:solidFill>
                <a:latin typeface="Calibri"/>
              </a:rPr>
              <a:t> su mujer, y a Lot hijo de su hermano, y todos sus bienes que habían ganado y las personas que habían adquirido en Harán, </a:t>
            </a:r>
            <a:r>
              <a:rPr lang="es-ES" sz="2400" dirty="0">
                <a:solidFill>
                  <a:srgbClr val="FFFF00"/>
                </a:solidFill>
                <a:latin typeface="Calibri"/>
              </a:rPr>
              <a:t>y salieron para ir a tierra de Canaán; y </a:t>
            </a:r>
            <a:r>
              <a:rPr lang="es-ES" sz="2400" u="sng" dirty="0">
                <a:solidFill>
                  <a:srgbClr val="FFFF00"/>
                </a:solidFill>
                <a:latin typeface="Calibri"/>
              </a:rPr>
              <a:t>a tierra de Canaán llegaron</a:t>
            </a:r>
            <a:r>
              <a:rPr lang="es-ES" sz="2400" dirty="0">
                <a:solidFill>
                  <a:srgbClr val="FFFF00"/>
                </a:solidFill>
                <a:latin typeface="Calibri"/>
              </a:rPr>
              <a:t>. </a:t>
            </a:r>
          </a:p>
        </p:txBody>
      </p:sp>
    </p:spTree>
    <p:extLst>
      <p:ext uri="{BB962C8B-B14F-4D97-AF65-F5344CB8AC3E}">
        <p14:creationId xmlns:p14="http://schemas.microsoft.com/office/powerpoint/2010/main" val="3504669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3F30C-579E-770E-67D5-4C533CE12D1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6741BED-5564-4B1A-B1F5-3EB079AB4EF4}"/>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AA616F97-D579-2208-6EB2-D047C51D3750}"/>
              </a:ext>
            </a:extLst>
          </p:cNvPr>
          <p:cNvSpPr txBox="1"/>
          <p:nvPr/>
        </p:nvSpPr>
        <p:spPr>
          <a:xfrm>
            <a:off x="35496" y="476672"/>
            <a:ext cx="4482573" cy="1327736"/>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Al que venciere</a:t>
            </a:r>
            <a:r>
              <a:rPr lang="es-ES" sz="2400" dirty="0">
                <a:solidFill>
                  <a:srgbClr val="FFFF00"/>
                </a:solidFill>
                <a:latin typeface="Calibri"/>
              </a:rPr>
              <a:t>, le daré que se siente conmigo en mi trono, </a:t>
            </a:r>
            <a:r>
              <a:rPr lang="es-ES" sz="2400" dirty="0">
                <a:latin typeface="Calibri"/>
              </a:rPr>
              <a:t>así como yo he vencido, y me he sentado con mi Padre en su trono. </a:t>
            </a:r>
          </a:p>
        </p:txBody>
      </p:sp>
      <p:sp>
        <p:nvSpPr>
          <p:cNvPr id="2" name="TextBox 1">
            <a:extLst>
              <a:ext uri="{FF2B5EF4-FFF2-40B4-BE49-F238E27FC236}">
                <a16:creationId xmlns:a16="http://schemas.microsoft.com/office/drawing/2014/main" id="{0C909759-E74B-3F75-3C85-A41F0CC588DB}"/>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0CDA85E1-CCFB-25C0-7FF3-C6A32135842B}"/>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61738393-C57B-1003-BFF9-A27392F22F13}"/>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F1B66B7D-979B-F3BD-D85A-E5253C1F4791}"/>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373F1A32-158C-F878-9226-D4ECF7512DF3}"/>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4328257E-AB06-0497-1A2E-D7D297E9BC70}"/>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0C620609-9EC4-539D-4D0B-672E1999930F}"/>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E5B6DAE3-92EC-AA61-BE81-8F2926E0156D}"/>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DC16AC04-2B12-D144-967E-655864B4803B}"/>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3D02139F-F95F-A511-4870-BB974C1FA1D6}"/>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749438E6-CBB9-3BC8-6C27-09CC53EB3DAF}"/>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595A426D-95AA-469B-DCE2-59D2AED876E6}"/>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6" name="1 CuadroTexto">
            <a:extLst>
              <a:ext uri="{FF2B5EF4-FFF2-40B4-BE49-F238E27FC236}">
                <a16:creationId xmlns:a16="http://schemas.microsoft.com/office/drawing/2014/main" id="{6B94E6AA-3980-8D33-2FAE-90FA8AC5FC42}"/>
              </a:ext>
            </a:extLst>
          </p:cNvPr>
          <p:cNvSpPr txBox="1"/>
          <p:nvPr/>
        </p:nvSpPr>
        <p:spPr>
          <a:xfrm>
            <a:off x="5004048" y="4099138"/>
            <a:ext cx="410445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Éxodo 34:29</a:t>
            </a:r>
          </a:p>
        </p:txBody>
      </p:sp>
      <p:sp>
        <p:nvSpPr>
          <p:cNvPr id="12" name="2 CuadroTexto">
            <a:extLst>
              <a:ext uri="{FF2B5EF4-FFF2-40B4-BE49-F238E27FC236}">
                <a16:creationId xmlns:a16="http://schemas.microsoft.com/office/drawing/2014/main" id="{4634986C-2629-CEE2-7A49-7769E235C703}"/>
              </a:ext>
            </a:extLst>
          </p:cNvPr>
          <p:cNvSpPr txBox="1"/>
          <p:nvPr/>
        </p:nvSpPr>
        <p:spPr>
          <a:xfrm>
            <a:off x="4869831" y="4562311"/>
            <a:ext cx="4248473"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aconteció que descendiendo Moisés del monte Sinaí con las dos tablas del testimonio en su mano, al descender del monte, </a:t>
            </a:r>
            <a:r>
              <a:rPr lang="es-ES" sz="2400" dirty="0">
                <a:latin typeface="Calibri"/>
              </a:rPr>
              <a:t>no sabía Moisés que la piel de su rostro resplandecía, después que hubo hablado con Dios.</a:t>
            </a:r>
          </a:p>
        </p:txBody>
      </p:sp>
      <p:sp>
        <p:nvSpPr>
          <p:cNvPr id="10" name="1 CuadroTexto">
            <a:extLst>
              <a:ext uri="{FF2B5EF4-FFF2-40B4-BE49-F238E27FC236}">
                <a16:creationId xmlns:a16="http://schemas.microsoft.com/office/drawing/2014/main" id="{28655B56-7DC9-7857-3A86-7905FC956632}"/>
              </a:ext>
            </a:extLst>
          </p:cNvPr>
          <p:cNvSpPr txBox="1"/>
          <p:nvPr/>
        </p:nvSpPr>
        <p:spPr>
          <a:xfrm>
            <a:off x="107504" y="17110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5:24</a:t>
            </a:r>
          </a:p>
        </p:txBody>
      </p:sp>
      <p:sp>
        <p:nvSpPr>
          <p:cNvPr id="14" name="2 CuadroTexto">
            <a:extLst>
              <a:ext uri="{FF2B5EF4-FFF2-40B4-BE49-F238E27FC236}">
                <a16:creationId xmlns:a16="http://schemas.microsoft.com/office/drawing/2014/main" id="{97D673CF-13A8-9C49-31AA-7CBAA7323A1A}"/>
              </a:ext>
            </a:extLst>
          </p:cNvPr>
          <p:cNvSpPr txBox="1"/>
          <p:nvPr/>
        </p:nvSpPr>
        <p:spPr>
          <a:xfrm>
            <a:off x="35496" y="2173272"/>
            <a:ext cx="4482573"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Caminó, pues, Enoc con Dios, y desapareció, </a:t>
            </a:r>
            <a:r>
              <a:rPr lang="es-ES" sz="2400" dirty="0">
                <a:solidFill>
                  <a:srgbClr val="00B0F0"/>
                </a:solidFill>
                <a:latin typeface="Calibri"/>
              </a:rPr>
              <a:t>porque </a:t>
            </a:r>
            <a:r>
              <a:rPr lang="es-ES" sz="2400" u="sng" dirty="0">
                <a:solidFill>
                  <a:srgbClr val="00B0F0"/>
                </a:solidFill>
                <a:latin typeface="Calibri"/>
              </a:rPr>
              <a:t>le llevó Dios</a:t>
            </a:r>
            <a:r>
              <a:rPr lang="es-ES" sz="2400" dirty="0">
                <a:solidFill>
                  <a:srgbClr val="00B0F0"/>
                </a:solidFill>
                <a:latin typeface="Calibri"/>
              </a:rPr>
              <a:t>. </a:t>
            </a:r>
          </a:p>
        </p:txBody>
      </p:sp>
      <p:sp>
        <p:nvSpPr>
          <p:cNvPr id="16" name="1 CuadroTexto">
            <a:extLst>
              <a:ext uri="{FF2B5EF4-FFF2-40B4-BE49-F238E27FC236}">
                <a16:creationId xmlns:a16="http://schemas.microsoft.com/office/drawing/2014/main" id="{600804B4-02FB-82DC-F1A4-E9D2FCF0BD5A}"/>
              </a:ext>
            </a:extLst>
          </p:cNvPr>
          <p:cNvSpPr txBox="1"/>
          <p:nvPr/>
        </p:nvSpPr>
        <p:spPr>
          <a:xfrm>
            <a:off x="161435" y="29249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12:1, 5</a:t>
            </a:r>
          </a:p>
        </p:txBody>
      </p:sp>
      <p:sp>
        <p:nvSpPr>
          <p:cNvPr id="21" name="2 CuadroTexto">
            <a:extLst>
              <a:ext uri="{FF2B5EF4-FFF2-40B4-BE49-F238E27FC236}">
                <a16:creationId xmlns:a16="http://schemas.microsoft.com/office/drawing/2014/main" id="{8247F8B2-816A-1907-DB1E-32487C5BA273}"/>
              </a:ext>
            </a:extLst>
          </p:cNvPr>
          <p:cNvSpPr txBox="1"/>
          <p:nvPr/>
        </p:nvSpPr>
        <p:spPr>
          <a:xfrm>
            <a:off x="1" y="3387190"/>
            <a:ext cx="4572000"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1 </a:t>
            </a:r>
            <a:r>
              <a:rPr lang="es-ES" sz="2400" dirty="0">
                <a:solidFill>
                  <a:srgbClr val="FFFF00"/>
                </a:solidFill>
                <a:latin typeface="Calibri"/>
              </a:rPr>
              <a:t>Pero Jehová había dicho a Abram: Vete de tu tierra y de tu parentela, y de la casa de tu padre, a la tierra que te mostraré. </a:t>
            </a:r>
          </a:p>
          <a:p>
            <a:pPr algn="ctr" fontAlgn="auto">
              <a:lnSpc>
                <a:spcPts val="2400"/>
              </a:lnSpc>
              <a:spcBef>
                <a:spcPts val="0"/>
              </a:spcBef>
              <a:spcAft>
                <a:spcPts val="0"/>
              </a:spcAft>
            </a:pPr>
            <a:r>
              <a:rPr lang="es-ES" sz="2400" dirty="0">
                <a:latin typeface="Calibri"/>
              </a:rPr>
              <a:t>5 </a:t>
            </a:r>
            <a:r>
              <a:rPr lang="es-ES" sz="2400" dirty="0">
                <a:solidFill>
                  <a:srgbClr val="00B0F0"/>
                </a:solidFill>
                <a:latin typeface="Calibri"/>
              </a:rPr>
              <a:t>Tomó, pues, Abram a </a:t>
            </a:r>
            <a:r>
              <a:rPr lang="es-ES" sz="2400" dirty="0" err="1">
                <a:solidFill>
                  <a:srgbClr val="00B0F0"/>
                </a:solidFill>
                <a:latin typeface="Calibri"/>
              </a:rPr>
              <a:t>Sarai</a:t>
            </a:r>
            <a:r>
              <a:rPr lang="es-ES" sz="2400" dirty="0">
                <a:solidFill>
                  <a:srgbClr val="00B0F0"/>
                </a:solidFill>
                <a:latin typeface="Calibri"/>
              </a:rPr>
              <a:t> su mujer, y a Lot hijo de su hermano, y todos sus bienes que habían ganado y las personas que habían adquirido en Harán, </a:t>
            </a:r>
            <a:r>
              <a:rPr lang="es-ES" sz="2400" dirty="0">
                <a:solidFill>
                  <a:srgbClr val="FFFF00"/>
                </a:solidFill>
                <a:latin typeface="Calibri"/>
              </a:rPr>
              <a:t>y salieron para ir a tierra de Canaán; y </a:t>
            </a:r>
            <a:r>
              <a:rPr lang="es-ES" sz="2400" u="sng" dirty="0">
                <a:solidFill>
                  <a:srgbClr val="FFFF00"/>
                </a:solidFill>
                <a:latin typeface="Calibri"/>
              </a:rPr>
              <a:t>a tierra de Canaán llegaron</a:t>
            </a:r>
            <a:r>
              <a:rPr lang="es-ES" sz="2400" dirty="0">
                <a:solidFill>
                  <a:srgbClr val="FFFF00"/>
                </a:solidFill>
                <a:latin typeface="Calibri"/>
              </a:rPr>
              <a:t>. </a:t>
            </a:r>
          </a:p>
        </p:txBody>
      </p:sp>
    </p:spTree>
    <p:extLst>
      <p:ext uri="{BB962C8B-B14F-4D97-AF65-F5344CB8AC3E}">
        <p14:creationId xmlns:p14="http://schemas.microsoft.com/office/powerpoint/2010/main" val="13240514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F034F-B53D-F720-6492-DF547A1BFC8B}"/>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4453532-CC29-CD7B-A8B0-66DBEDD78A1C}"/>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24C2C020-58C4-CF43-74CE-54C37DA5DE5F}"/>
              </a:ext>
            </a:extLst>
          </p:cNvPr>
          <p:cNvSpPr txBox="1"/>
          <p:nvPr/>
        </p:nvSpPr>
        <p:spPr>
          <a:xfrm>
            <a:off x="35496" y="476672"/>
            <a:ext cx="4482573" cy="1327736"/>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Al que venciere</a:t>
            </a:r>
            <a:r>
              <a:rPr lang="es-ES" sz="2400" dirty="0">
                <a:solidFill>
                  <a:srgbClr val="FFFF00"/>
                </a:solidFill>
                <a:latin typeface="Calibri"/>
              </a:rPr>
              <a:t>, le daré que se siente conmigo en mi trono, </a:t>
            </a:r>
            <a:r>
              <a:rPr lang="es-ES" sz="2400" dirty="0">
                <a:latin typeface="Calibri"/>
              </a:rPr>
              <a:t>así como yo he vencido, y me he sentado con mi Padre en su trono. </a:t>
            </a:r>
          </a:p>
        </p:txBody>
      </p:sp>
      <p:sp>
        <p:nvSpPr>
          <p:cNvPr id="2" name="TextBox 1">
            <a:extLst>
              <a:ext uri="{FF2B5EF4-FFF2-40B4-BE49-F238E27FC236}">
                <a16:creationId xmlns:a16="http://schemas.microsoft.com/office/drawing/2014/main" id="{D391D9A8-4E3A-7AC8-086F-F4EFE0198247}"/>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B79C48B6-D78F-C6DA-C632-CA8AD445A0E5}"/>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628B9CBA-6189-E35F-CCEB-8597AA870CC5}"/>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C6351786-B304-4050-B88F-8BEA8C7655C3}"/>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ADD6321D-1716-D4A1-2DD5-ED5F63DB3CD7}"/>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70B7B3DC-85CD-B59B-1465-646588AE2605}"/>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A8305233-CFFD-D0F6-A211-871523DBF919}"/>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A3BCF282-0193-97C5-E91C-E2263D130EB1}"/>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F0211814-0EE9-91EF-AF81-4266C588740F}"/>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6CB6BDBB-388C-202B-E3E1-EF0EFD3AA65A}"/>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CCC59654-D3C9-78EA-6AF3-141CF4699406}"/>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2BC62923-8F90-A0C1-EE69-BB250024404D}"/>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6" name="1 CuadroTexto">
            <a:extLst>
              <a:ext uri="{FF2B5EF4-FFF2-40B4-BE49-F238E27FC236}">
                <a16:creationId xmlns:a16="http://schemas.microsoft.com/office/drawing/2014/main" id="{1E2DCF10-2F9C-2E97-05E7-D4038D356EB6}"/>
              </a:ext>
            </a:extLst>
          </p:cNvPr>
          <p:cNvSpPr txBox="1"/>
          <p:nvPr/>
        </p:nvSpPr>
        <p:spPr>
          <a:xfrm>
            <a:off x="5004048" y="4099138"/>
            <a:ext cx="410445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Éxodo 34:29</a:t>
            </a:r>
          </a:p>
        </p:txBody>
      </p:sp>
      <p:sp>
        <p:nvSpPr>
          <p:cNvPr id="12" name="2 CuadroTexto">
            <a:extLst>
              <a:ext uri="{FF2B5EF4-FFF2-40B4-BE49-F238E27FC236}">
                <a16:creationId xmlns:a16="http://schemas.microsoft.com/office/drawing/2014/main" id="{E4ACE3B4-F51A-FADE-99AB-21A66DA011CB}"/>
              </a:ext>
            </a:extLst>
          </p:cNvPr>
          <p:cNvSpPr txBox="1"/>
          <p:nvPr/>
        </p:nvSpPr>
        <p:spPr>
          <a:xfrm>
            <a:off x="4869831" y="4562311"/>
            <a:ext cx="4248473"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aconteció que descendiendo Moisés del monte Sinaí con las dos tablas del testimonio en su mano, al descender del monte, </a:t>
            </a:r>
            <a:r>
              <a:rPr lang="es-ES" sz="2400" dirty="0">
                <a:solidFill>
                  <a:srgbClr val="00B0F0"/>
                </a:solidFill>
                <a:latin typeface="Calibri"/>
              </a:rPr>
              <a:t>no sabía Moisés que la piel de su rostro resplandecía, </a:t>
            </a:r>
            <a:r>
              <a:rPr lang="es-ES" sz="2400" dirty="0">
                <a:latin typeface="Calibri"/>
              </a:rPr>
              <a:t>después que hubo hablado con Dios.</a:t>
            </a:r>
          </a:p>
        </p:txBody>
      </p:sp>
      <p:sp>
        <p:nvSpPr>
          <p:cNvPr id="10" name="1 CuadroTexto">
            <a:extLst>
              <a:ext uri="{FF2B5EF4-FFF2-40B4-BE49-F238E27FC236}">
                <a16:creationId xmlns:a16="http://schemas.microsoft.com/office/drawing/2014/main" id="{AFC4DEDA-5A04-1332-EFE8-3F0DB52D8706}"/>
              </a:ext>
            </a:extLst>
          </p:cNvPr>
          <p:cNvSpPr txBox="1"/>
          <p:nvPr/>
        </p:nvSpPr>
        <p:spPr>
          <a:xfrm>
            <a:off x="107504" y="17110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5:24</a:t>
            </a:r>
          </a:p>
        </p:txBody>
      </p:sp>
      <p:sp>
        <p:nvSpPr>
          <p:cNvPr id="14" name="2 CuadroTexto">
            <a:extLst>
              <a:ext uri="{FF2B5EF4-FFF2-40B4-BE49-F238E27FC236}">
                <a16:creationId xmlns:a16="http://schemas.microsoft.com/office/drawing/2014/main" id="{9328AD78-8C08-60F4-F551-BDE6692C51EE}"/>
              </a:ext>
            </a:extLst>
          </p:cNvPr>
          <p:cNvSpPr txBox="1"/>
          <p:nvPr/>
        </p:nvSpPr>
        <p:spPr>
          <a:xfrm>
            <a:off x="35496" y="2173272"/>
            <a:ext cx="4482573"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Caminó, pues, Enoc con Dios, y desapareció, </a:t>
            </a:r>
            <a:r>
              <a:rPr lang="es-ES" sz="2400" dirty="0">
                <a:solidFill>
                  <a:srgbClr val="00B0F0"/>
                </a:solidFill>
                <a:latin typeface="Calibri"/>
              </a:rPr>
              <a:t>porque </a:t>
            </a:r>
            <a:r>
              <a:rPr lang="es-ES" sz="2400" u="sng" dirty="0">
                <a:solidFill>
                  <a:srgbClr val="00B0F0"/>
                </a:solidFill>
                <a:latin typeface="Calibri"/>
              </a:rPr>
              <a:t>le llevó Dios</a:t>
            </a:r>
            <a:r>
              <a:rPr lang="es-ES" sz="2400" dirty="0">
                <a:solidFill>
                  <a:srgbClr val="00B0F0"/>
                </a:solidFill>
                <a:latin typeface="Calibri"/>
              </a:rPr>
              <a:t>. </a:t>
            </a:r>
          </a:p>
        </p:txBody>
      </p:sp>
      <p:sp>
        <p:nvSpPr>
          <p:cNvPr id="16" name="1 CuadroTexto">
            <a:extLst>
              <a:ext uri="{FF2B5EF4-FFF2-40B4-BE49-F238E27FC236}">
                <a16:creationId xmlns:a16="http://schemas.microsoft.com/office/drawing/2014/main" id="{EA2FFF63-5BDE-E987-8B0F-25541FEF60B0}"/>
              </a:ext>
            </a:extLst>
          </p:cNvPr>
          <p:cNvSpPr txBox="1"/>
          <p:nvPr/>
        </p:nvSpPr>
        <p:spPr>
          <a:xfrm>
            <a:off x="161435" y="29249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12:1, 5</a:t>
            </a:r>
          </a:p>
        </p:txBody>
      </p:sp>
      <p:sp>
        <p:nvSpPr>
          <p:cNvPr id="21" name="2 CuadroTexto">
            <a:extLst>
              <a:ext uri="{FF2B5EF4-FFF2-40B4-BE49-F238E27FC236}">
                <a16:creationId xmlns:a16="http://schemas.microsoft.com/office/drawing/2014/main" id="{1A2A541F-26F1-573B-65AE-ABD2E8DDCD42}"/>
              </a:ext>
            </a:extLst>
          </p:cNvPr>
          <p:cNvSpPr txBox="1"/>
          <p:nvPr/>
        </p:nvSpPr>
        <p:spPr>
          <a:xfrm>
            <a:off x="1" y="3387190"/>
            <a:ext cx="4572000"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1 </a:t>
            </a:r>
            <a:r>
              <a:rPr lang="es-ES" sz="2400" dirty="0">
                <a:solidFill>
                  <a:srgbClr val="FFFF00"/>
                </a:solidFill>
                <a:latin typeface="Calibri"/>
              </a:rPr>
              <a:t>Pero Jehová había dicho a Abram: Vete de tu tierra y de tu parentela, y de la casa de tu padre, a la tierra que te mostraré. </a:t>
            </a:r>
          </a:p>
          <a:p>
            <a:pPr algn="ctr" fontAlgn="auto">
              <a:lnSpc>
                <a:spcPts val="2400"/>
              </a:lnSpc>
              <a:spcBef>
                <a:spcPts val="0"/>
              </a:spcBef>
              <a:spcAft>
                <a:spcPts val="0"/>
              </a:spcAft>
            </a:pPr>
            <a:r>
              <a:rPr lang="es-ES" sz="2400" dirty="0">
                <a:latin typeface="Calibri"/>
              </a:rPr>
              <a:t>5 </a:t>
            </a:r>
            <a:r>
              <a:rPr lang="es-ES" sz="2400" dirty="0">
                <a:solidFill>
                  <a:srgbClr val="00B0F0"/>
                </a:solidFill>
                <a:latin typeface="Calibri"/>
              </a:rPr>
              <a:t>Tomó, pues, Abram a </a:t>
            </a:r>
            <a:r>
              <a:rPr lang="es-ES" sz="2400" dirty="0" err="1">
                <a:solidFill>
                  <a:srgbClr val="00B0F0"/>
                </a:solidFill>
                <a:latin typeface="Calibri"/>
              </a:rPr>
              <a:t>Sarai</a:t>
            </a:r>
            <a:r>
              <a:rPr lang="es-ES" sz="2400" dirty="0">
                <a:solidFill>
                  <a:srgbClr val="00B0F0"/>
                </a:solidFill>
                <a:latin typeface="Calibri"/>
              </a:rPr>
              <a:t> su mujer, y a Lot hijo de su hermano, y todos sus bienes que habían ganado y las personas que habían adquirido en Harán, </a:t>
            </a:r>
            <a:r>
              <a:rPr lang="es-ES" sz="2400" dirty="0">
                <a:solidFill>
                  <a:srgbClr val="FFFF00"/>
                </a:solidFill>
                <a:latin typeface="Calibri"/>
              </a:rPr>
              <a:t>y salieron para ir a tierra de Canaán; y </a:t>
            </a:r>
            <a:r>
              <a:rPr lang="es-ES" sz="2400" u="sng" dirty="0">
                <a:solidFill>
                  <a:srgbClr val="FFFF00"/>
                </a:solidFill>
                <a:latin typeface="Calibri"/>
              </a:rPr>
              <a:t>a tierra de Canaán llegaron</a:t>
            </a:r>
            <a:r>
              <a:rPr lang="es-ES" sz="2400" dirty="0">
                <a:solidFill>
                  <a:srgbClr val="FFFF00"/>
                </a:solidFill>
                <a:latin typeface="Calibri"/>
              </a:rPr>
              <a:t>. </a:t>
            </a:r>
          </a:p>
        </p:txBody>
      </p:sp>
    </p:spTree>
    <p:extLst>
      <p:ext uri="{BB962C8B-B14F-4D97-AF65-F5344CB8AC3E}">
        <p14:creationId xmlns:p14="http://schemas.microsoft.com/office/powerpoint/2010/main" val="12901547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C372A-6D73-CD30-C35B-BD7FFE07841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C4619EFB-05FE-60D8-5B4E-FD0A24286FB7}"/>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FA635AC9-0C77-AC94-A996-9F5DE6A163C6}"/>
              </a:ext>
            </a:extLst>
          </p:cNvPr>
          <p:cNvSpPr txBox="1"/>
          <p:nvPr/>
        </p:nvSpPr>
        <p:spPr>
          <a:xfrm>
            <a:off x="35496" y="476672"/>
            <a:ext cx="4482573" cy="1327736"/>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Al que venciere</a:t>
            </a:r>
            <a:r>
              <a:rPr lang="es-ES" sz="2400" dirty="0">
                <a:solidFill>
                  <a:srgbClr val="FFFF00"/>
                </a:solidFill>
                <a:latin typeface="Calibri"/>
              </a:rPr>
              <a:t>, le daré que se siente conmigo en mi trono, </a:t>
            </a:r>
            <a:r>
              <a:rPr lang="es-ES" sz="2400" dirty="0">
                <a:latin typeface="Calibri"/>
              </a:rPr>
              <a:t>así como yo he vencido, y me he sentado con mi Padre en su trono. </a:t>
            </a:r>
          </a:p>
        </p:txBody>
      </p:sp>
      <p:sp>
        <p:nvSpPr>
          <p:cNvPr id="2" name="TextBox 1">
            <a:extLst>
              <a:ext uri="{FF2B5EF4-FFF2-40B4-BE49-F238E27FC236}">
                <a16:creationId xmlns:a16="http://schemas.microsoft.com/office/drawing/2014/main" id="{FE31DE78-8ECD-CFC7-F7C4-E2ACB9689881}"/>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C502FF22-7471-B64E-F73F-94D02BB58D44}"/>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35FD6CD2-CADD-41F1-33D0-190625B53176}"/>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C020BE78-DB15-068A-668B-C03243052761}"/>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A992E9B0-773C-A291-1635-A06BFF30BA6C}"/>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CE59FF94-2B5E-B484-7F6C-BBC344C2A0CA}"/>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7F69793D-572E-DFAF-5598-9DB6E95BB6D4}"/>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7C6AE845-E007-14D4-50CB-79C1C4C1766A}"/>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DEB4BCE9-CC3A-1908-93BA-94709F00E899}"/>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28AA9E9F-FCE0-C58F-997C-56647D5F184C}"/>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EE3AC219-32D3-8DA7-262F-E7684386BF53}"/>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6246A632-3B2C-BFA8-56AA-FE23AC112A64}"/>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6" name="1 CuadroTexto">
            <a:extLst>
              <a:ext uri="{FF2B5EF4-FFF2-40B4-BE49-F238E27FC236}">
                <a16:creationId xmlns:a16="http://schemas.microsoft.com/office/drawing/2014/main" id="{6251690B-5608-7B3C-E9DC-3E74F194904B}"/>
              </a:ext>
            </a:extLst>
          </p:cNvPr>
          <p:cNvSpPr txBox="1"/>
          <p:nvPr/>
        </p:nvSpPr>
        <p:spPr>
          <a:xfrm>
            <a:off x="5004048" y="4099138"/>
            <a:ext cx="410445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Éxodo 34:29</a:t>
            </a:r>
          </a:p>
        </p:txBody>
      </p:sp>
      <p:sp>
        <p:nvSpPr>
          <p:cNvPr id="12" name="2 CuadroTexto">
            <a:extLst>
              <a:ext uri="{FF2B5EF4-FFF2-40B4-BE49-F238E27FC236}">
                <a16:creationId xmlns:a16="http://schemas.microsoft.com/office/drawing/2014/main" id="{6B4A0ECC-0B8A-DC1B-5303-C0E75CF8A2B6}"/>
              </a:ext>
            </a:extLst>
          </p:cNvPr>
          <p:cNvSpPr txBox="1"/>
          <p:nvPr/>
        </p:nvSpPr>
        <p:spPr>
          <a:xfrm>
            <a:off x="4869831" y="4562311"/>
            <a:ext cx="4248473"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aconteció que descendiendo Moisés del monte Sinaí con las dos tablas del testimonio en su mano, al descender del monte, </a:t>
            </a:r>
            <a:r>
              <a:rPr lang="es-ES" sz="2400" dirty="0">
                <a:solidFill>
                  <a:srgbClr val="00B0F0"/>
                </a:solidFill>
                <a:latin typeface="Calibri"/>
              </a:rPr>
              <a:t>no sabía Moisés que la piel de su rostro resplandecía, </a:t>
            </a:r>
            <a:r>
              <a:rPr lang="es-ES" sz="2400" dirty="0">
                <a:solidFill>
                  <a:srgbClr val="FFFF00"/>
                </a:solidFill>
                <a:latin typeface="Calibri"/>
              </a:rPr>
              <a:t>después que hubo hablado con Dios.</a:t>
            </a:r>
          </a:p>
        </p:txBody>
      </p:sp>
      <p:sp>
        <p:nvSpPr>
          <p:cNvPr id="10" name="1 CuadroTexto">
            <a:extLst>
              <a:ext uri="{FF2B5EF4-FFF2-40B4-BE49-F238E27FC236}">
                <a16:creationId xmlns:a16="http://schemas.microsoft.com/office/drawing/2014/main" id="{40671F32-4671-3207-1A38-2567D32BA468}"/>
              </a:ext>
            </a:extLst>
          </p:cNvPr>
          <p:cNvSpPr txBox="1"/>
          <p:nvPr/>
        </p:nvSpPr>
        <p:spPr>
          <a:xfrm>
            <a:off x="107504" y="17110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5:24</a:t>
            </a:r>
          </a:p>
        </p:txBody>
      </p:sp>
      <p:sp>
        <p:nvSpPr>
          <p:cNvPr id="14" name="2 CuadroTexto">
            <a:extLst>
              <a:ext uri="{FF2B5EF4-FFF2-40B4-BE49-F238E27FC236}">
                <a16:creationId xmlns:a16="http://schemas.microsoft.com/office/drawing/2014/main" id="{A37DC4FB-2F45-175C-B425-F15F97152C55}"/>
              </a:ext>
            </a:extLst>
          </p:cNvPr>
          <p:cNvSpPr txBox="1"/>
          <p:nvPr/>
        </p:nvSpPr>
        <p:spPr>
          <a:xfrm>
            <a:off x="35496" y="2173272"/>
            <a:ext cx="4482573"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Caminó, pues, Enoc con Dios, y desapareció, </a:t>
            </a:r>
            <a:r>
              <a:rPr lang="es-ES" sz="2400" dirty="0">
                <a:solidFill>
                  <a:srgbClr val="00B0F0"/>
                </a:solidFill>
                <a:latin typeface="Calibri"/>
              </a:rPr>
              <a:t>porque </a:t>
            </a:r>
            <a:r>
              <a:rPr lang="es-ES" sz="2400" u="sng" dirty="0">
                <a:solidFill>
                  <a:srgbClr val="00B0F0"/>
                </a:solidFill>
                <a:latin typeface="Calibri"/>
              </a:rPr>
              <a:t>le llevó Dios</a:t>
            </a:r>
            <a:r>
              <a:rPr lang="es-ES" sz="2400" dirty="0">
                <a:solidFill>
                  <a:srgbClr val="00B0F0"/>
                </a:solidFill>
                <a:latin typeface="Calibri"/>
              </a:rPr>
              <a:t>. </a:t>
            </a:r>
          </a:p>
        </p:txBody>
      </p:sp>
      <p:sp>
        <p:nvSpPr>
          <p:cNvPr id="16" name="1 CuadroTexto">
            <a:extLst>
              <a:ext uri="{FF2B5EF4-FFF2-40B4-BE49-F238E27FC236}">
                <a16:creationId xmlns:a16="http://schemas.microsoft.com/office/drawing/2014/main" id="{6B4A0E2E-4104-6B3E-473F-5D43BE4D55BC}"/>
              </a:ext>
            </a:extLst>
          </p:cNvPr>
          <p:cNvSpPr txBox="1"/>
          <p:nvPr/>
        </p:nvSpPr>
        <p:spPr>
          <a:xfrm>
            <a:off x="161435" y="29249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12:1, 5</a:t>
            </a:r>
          </a:p>
        </p:txBody>
      </p:sp>
      <p:sp>
        <p:nvSpPr>
          <p:cNvPr id="21" name="2 CuadroTexto">
            <a:extLst>
              <a:ext uri="{FF2B5EF4-FFF2-40B4-BE49-F238E27FC236}">
                <a16:creationId xmlns:a16="http://schemas.microsoft.com/office/drawing/2014/main" id="{DF8A902C-6A24-14CA-73C3-7684C5E841AE}"/>
              </a:ext>
            </a:extLst>
          </p:cNvPr>
          <p:cNvSpPr txBox="1"/>
          <p:nvPr/>
        </p:nvSpPr>
        <p:spPr>
          <a:xfrm>
            <a:off x="1" y="3387190"/>
            <a:ext cx="4572000"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1 </a:t>
            </a:r>
            <a:r>
              <a:rPr lang="es-ES" sz="2400" dirty="0">
                <a:solidFill>
                  <a:srgbClr val="FFFF00"/>
                </a:solidFill>
                <a:latin typeface="Calibri"/>
              </a:rPr>
              <a:t>Pero Jehová había dicho a Abram: Vete de tu tierra y de tu parentela, y de la casa de tu padre, a la tierra que te mostraré. </a:t>
            </a:r>
          </a:p>
          <a:p>
            <a:pPr algn="ctr" fontAlgn="auto">
              <a:lnSpc>
                <a:spcPts val="2400"/>
              </a:lnSpc>
              <a:spcBef>
                <a:spcPts val="0"/>
              </a:spcBef>
              <a:spcAft>
                <a:spcPts val="0"/>
              </a:spcAft>
            </a:pPr>
            <a:r>
              <a:rPr lang="es-ES" sz="2400" dirty="0">
                <a:latin typeface="Calibri"/>
              </a:rPr>
              <a:t>5 </a:t>
            </a:r>
            <a:r>
              <a:rPr lang="es-ES" sz="2400" dirty="0">
                <a:solidFill>
                  <a:srgbClr val="00B0F0"/>
                </a:solidFill>
                <a:latin typeface="Calibri"/>
              </a:rPr>
              <a:t>Tomó, pues, Abram a </a:t>
            </a:r>
            <a:r>
              <a:rPr lang="es-ES" sz="2400" dirty="0" err="1">
                <a:solidFill>
                  <a:srgbClr val="00B0F0"/>
                </a:solidFill>
                <a:latin typeface="Calibri"/>
              </a:rPr>
              <a:t>Sarai</a:t>
            </a:r>
            <a:r>
              <a:rPr lang="es-ES" sz="2400" dirty="0">
                <a:solidFill>
                  <a:srgbClr val="00B0F0"/>
                </a:solidFill>
                <a:latin typeface="Calibri"/>
              </a:rPr>
              <a:t> su mujer, y a Lot hijo de su hermano, y todos sus bienes que habían ganado y las personas que habían adquirido en Harán, </a:t>
            </a:r>
            <a:r>
              <a:rPr lang="es-ES" sz="2400" dirty="0">
                <a:solidFill>
                  <a:srgbClr val="FFFF00"/>
                </a:solidFill>
                <a:latin typeface="Calibri"/>
              </a:rPr>
              <a:t>y salieron para ir a tierra de Canaán; y </a:t>
            </a:r>
            <a:r>
              <a:rPr lang="es-ES" sz="2400" u="sng" dirty="0">
                <a:solidFill>
                  <a:srgbClr val="FFFF00"/>
                </a:solidFill>
                <a:latin typeface="Calibri"/>
              </a:rPr>
              <a:t>a tierra de Canaán llegaron</a:t>
            </a:r>
            <a:r>
              <a:rPr lang="es-ES" sz="2400" dirty="0">
                <a:solidFill>
                  <a:srgbClr val="FFFF00"/>
                </a:solidFill>
                <a:latin typeface="Calibri"/>
              </a:rPr>
              <a:t>. </a:t>
            </a:r>
          </a:p>
        </p:txBody>
      </p:sp>
    </p:spTree>
    <p:extLst>
      <p:ext uri="{BB962C8B-B14F-4D97-AF65-F5344CB8AC3E}">
        <p14:creationId xmlns:p14="http://schemas.microsoft.com/office/powerpoint/2010/main" val="1935961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837D8-E592-5B94-F331-D23587BFB4B6}"/>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691BF4C-8C0D-C774-2922-589CDA6952E9}"/>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031EAC28-083A-0DE3-2109-78024BC81E23}"/>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escribe al ángel de la iglesia en </a:t>
            </a:r>
            <a:r>
              <a:rPr lang="es-ES" sz="2400" dirty="0" err="1">
                <a:solidFill>
                  <a:srgbClr val="FFFF00"/>
                </a:solidFill>
                <a:latin typeface="Calibri"/>
              </a:rPr>
              <a:t>Laodicea</a:t>
            </a:r>
            <a:r>
              <a:rPr lang="es-ES" sz="2400" dirty="0">
                <a:solidFill>
                  <a:srgbClr val="FFFF00"/>
                </a:solidFill>
                <a:latin typeface="Calibri"/>
              </a:rPr>
              <a:t>: He aquí el Amén, </a:t>
            </a:r>
            <a:r>
              <a:rPr lang="es-ES" sz="2400" u="sng" dirty="0">
                <a:solidFill>
                  <a:srgbClr val="FFFF00"/>
                </a:solidFill>
                <a:latin typeface="Calibri"/>
              </a:rPr>
              <a:t>el testigo fiel y verdadero</a:t>
            </a:r>
            <a:r>
              <a:rPr lang="es-ES" sz="2400" dirty="0">
                <a:solidFill>
                  <a:srgbClr val="FFFF00"/>
                </a:solidFill>
                <a:latin typeface="Calibri"/>
              </a:rPr>
              <a:t>, el principio de la creación de Dios,</a:t>
            </a:r>
            <a:r>
              <a:rPr lang="es-ES" sz="2400" dirty="0">
                <a:latin typeface="Calibri"/>
              </a:rPr>
              <a:t> dice esto: Yo conozco tus obras, que ni eres frío ni caliente. ¡Ojalá fueses frío o caliente! Pero por cuanto eres tibio, y no frío ni caliente, te vomitaré de mi boca. </a:t>
            </a:r>
          </a:p>
        </p:txBody>
      </p:sp>
      <p:sp>
        <p:nvSpPr>
          <p:cNvPr id="2" name="TextBox 1">
            <a:extLst>
              <a:ext uri="{FF2B5EF4-FFF2-40B4-BE49-F238E27FC236}">
                <a16:creationId xmlns:a16="http://schemas.microsoft.com/office/drawing/2014/main" id="{696EBC42-4378-F87E-CD39-4B9C9CB75E8F}"/>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D6DDE69B-EA13-D689-0133-194CCD9C7382}"/>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8" name="1 CuadroTexto">
            <a:extLst>
              <a:ext uri="{FF2B5EF4-FFF2-40B4-BE49-F238E27FC236}">
                <a16:creationId xmlns:a16="http://schemas.microsoft.com/office/drawing/2014/main" id="{0C5E2DBB-5E30-F9CB-F55D-25B4685FF391}"/>
              </a:ext>
            </a:extLst>
          </p:cNvPr>
          <p:cNvSpPr txBox="1"/>
          <p:nvPr/>
        </p:nvSpPr>
        <p:spPr>
          <a:xfrm>
            <a:off x="323528" y="1695673"/>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Tito 1:2</a:t>
            </a:r>
          </a:p>
        </p:txBody>
      </p:sp>
      <p:sp>
        <p:nvSpPr>
          <p:cNvPr id="9" name="2 CuadroTexto">
            <a:extLst>
              <a:ext uri="{FF2B5EF4-FFF2-40B4-BE49-F238E27FC236}">
                <a16:creationId xmlns:a16="http://schemas.microsoft.com/office/drawing/2014/main" id="{F33F9B9C-80A7-589B-FA91-8FBBDD8DAFE2}"/>
              </a:ext>
            </a:extLst>
          </p:cNvPr>
          <p:cNvSpPr txBox="1"/>
          <p:nvPr/>
        </p:nvSpPr>
        <p:spPr>
          <a:xfrm>
            <a:off x="252855" y="2202613"/>
            <a:ext cx="4134777"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En la esperanza de la vida eterna, la cual Dios, que no miente, prometió desde antes del principio de los siglos,</a:t>
            </a:r>
          </a:p>
        </p:txBody>
      </p:sp>
      <p:sp>
        <p:nvSpPr>
          <p:cNvPr id="10" name="TextBox 9">
            <a:extLst>
              <a:ext uri="{FF2B5EF4-FFF2-40B4-BE49-F238E27FC236}">
                <a16:creationId xmlns:a16="http://schemas.microsoft.com/office/drawing/2014/main" id="{D645F18C-4D0B-3239-0AA7-783BACDCC80A}"/>
              </a:ext>
            </a:extLst>
          </p:cNvPr>
          <p:cNvSpPr txBox="1"/>
          <p:nvPr/>
        </p:nvSpPr>
        <p:spPr>
          <a:xfrm>
            <a:off x="107504" y="5619232"/>
            <a:ext cx="6084676"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¿Buscamos a Dios diariamente? </a:t>
            </a:r>
          </a:p>
        </p:txBody>
      </p:sp>
      <p:sp>
        <p:nvSpPr>
          <p:cNvPr id="11" name="TextBox 10">
            <a:extLst>
              <a:ext uri="{FF2B5EF4-FFF2-40B4-BE49-F238E27FC236}">
                <a16:creationId xmlns:a16="http://schemas.microsoft.com/office/drawing/2014/main" id="{5127C6D4-4154-EC7C-CEFC-F451432FEBA7}"/>
              </a:ext>
            </a:extLst>
          </p:cNvPr>
          <p:cNvSpPr txBox="1"/>
          <p:nvPr/>
        </p:nvSpPr>
        <p:spPr>
          <a:xfrm>
            <a:off x="107504" y="6023236"/>
            <a:ext cx="6084676"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¿Hablamos con Él como con un amigo? </a:t>
            </a:r>
          </a:p>
        </p:txBody>
      </p:sp>
      <p:sp>
        <p:nvSpPr>
          <p:cNvPr id="12" name="TextBox 11">
            <a:extLst>
              <a:ext uri="{FF2B5EF4-FFF2-40B4-BE49-F238E27FC236}">
                <a16:creationId xmlns:a16="http://schemas.microsoft.com/office/drawing/2014/main" id="{62056667-C0D9-C515-1081-B6F6313F5853}"/>
              </a:ext>
            </a:extLst>
          </p:cNvPr>
          <p:cNvSpPr txBox="1"/>
          <p:nvPr/>
        </p:nvSpPr>
        <p:spPr>
          <a:xfrm>
            <a:off x="107504" y="6427240"/>
            <a:ext cx="6084676"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¿Compartimos con otros lo que Dios hace en nuestra vida? </a:t>
            </a:r>
          </a:p>
        </p:txBody>
      </p:sp>
    </p:spTree>
    <p:extLst>
      <p:ext uri="{BB962C8B-B14F-4D97-AF65-F5344CB8AC3E}">
        <p14:creationId xmlns:p14="http://schemas.microsoft.com/office/powerpoint/2010/main" val="26969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A2B5A-A4BD-8563-6E94-D90819AF75C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D640E8D-96F4-8145-A248-26397E250F23}"/>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99C5ED9A-5E56-1BD8-90E3-2FFE7DF6299B}"/>
              </a:ext>
            </a:extLst>
          </p:cNvPr>
          <p:cNvSpPr txBox="1"/>
          <p:nvPr/>
        </p:nvSpPr>
        <p:spPr>
          <a:xfrm>
            <a:off x="35496" y="476672"/>
            <a:ext cx="4482573" cy="1327736"/>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Al que venciere</a:t>
            </a:r>
            <a:r>
              <a:rPr lang="es-ES" sz="2400" dirty="0">
                <a:solidFill>
                  <a:srgbClr val="FFFF00"/>
                </a:solidFill>
                <a:latin typeface="Calibri"/>
              </a:rPr>
              <a:t>, le daré que se siente conmigo en mi trono, </a:t>
            </a:r>
            <a:r>
              <a:rPr lang="es-ES" sz="2400" u="sng" dirty="0">
                <a:solidFill>
                  <a:srgbClr val="00B0F0"/>
                </a:solidFill>
                <a:latin typeface="Calibri"/>
              </a:rPr>
              <a:t>así como yo he vencido</a:t>
            </a:r>
            <a:r>
              <a:rPr lang="es-ES" sz="2400" dirty="0">
                <a:solidFill>
                  <a:srgbClr val="00B0F0"/>
                </a:solidFill>
                <a:latin typeface="Calibri"/>
              </a:rPr>
              <a:t>, y me he sentado con mi Padre en su trono. </a:t>
            </a:r>
          </a:p>
        </p:txBody>
      </p:sp>
      <p:sp>
        <p:nvSpPr>
          <p:cNvPr id="2" name="TextBox 1">
            <a:extLst>
              <a:ext uri="{FF2B5EF4-FFF2-40B4-BE49-F238E27FC236}">
                <a16:creationId xmlns:a16="http://schemas.microsoft.com/office/drawing/2014/main" id="{BE1C4B6A-F44E-C1DF-8C8A-EA4783AA3B62}"/>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C8188E10-7A84-5DCF-289A-16B4F50F1844}"/>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64214D64-2C8B-B03F-5436-AEFBEF586F97}"/>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325F7F30-F072-93EF-F7CB-7172A91CD172}"/>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D56C8331-26B0-17E6-0B9D-7204D3047280}"/>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32D4347E-C795-CC25-3AFA-91334F817F27}"/>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8B5F4C28-1B08-5D46-39BF-351D8D370864}"/>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51970660-1F13-2115-7930-7DCCA64390CD}"/>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65A23E8E-CE7A-13B8-A4D2-345FE24DE8C2}"/>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D308C1BD-D644-BD52-6D74-EC13EB434F2C}"/>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B0CFB3C9-3DE8-007E-C111-A3833C8AFF53}"/>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6778CFBE-6913-20F0-8AAA-2D3C15AC61C1}"/>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6" name="1 CuadroTexto">
            <a:extLst>
              <a:ext uri="{FF2B5EF4-FFF2-40B4-BE49-F238E27FC236}">
                <a16:creationId xmlns:a16="http://schemas.microsoft.com/office/drawing/2014/main" id="{D03AC1BF-EB4B-C29F-4F7F-8A07BF7F131F}"/>
              </a:ext>
            </a:extLst>
          </p:cNvPr>
          <p:cNvSpPr txBox="1"/>
          <p:nvPr/>
        </p:nvSpPr>
        <p:spPr>
          <a:xfrm>
            <a:off x="5004048" y="4099138"/>
            <a:ext cx="410445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Éxodo 34:29</a:t>
            </a:r>
          </a:p>
        </p:txBody>
      </p:sp>
      <p:sp>
        <p:nvSpPr>
          <p:cNvPr id="12" name="2 CuadroTexto">
            <a:extLst>
              <a:ext uri="{FF2B5EF4-FFF2-40B4-BE49-F238E27FC236}">
                <a16:creationId xmlns:a16="http://schemas.microsoft.com/office/drawing/2014/main" id="{35202A38-531C-20DB-CF37-CE48F800C6AD}"/>
              </a:ext>
            </a:extLst>
          </p:cNvPr>
          <p:cNvSpPr txBox="1"/>
          <p:nvPr/>
        </p:nvSpPr>
        <p:spPr>
          <a:xfrm>
            <a:off x="4869831" y="4562311"/>
            <a:ext cx="4248473"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aconteció que descendiendo Moisés del monte Sinaí con las dos tablas del testimonio en su mano, al descender del monte, </a:t>
            </a:r>
            <a:r>
              <a:rPr lang="es-ES" sz="2400" dirty="0">
                <a:solidFill>
                  <a:srgbClr val="00B0F0"/>
                </a:solidFill>
                <a:latin typeface="Calibri"/>
              </a:rPr>
              <a:t>no sabía Moisés que la piel de su rostro resplandecía, </a:t>
            </a:r>
            <a:r>
              <a:rPr lang="es-ES" sz="2400" dirty="0">
                <a:solidFill>
                  <a:srgbClr val="FFFF00"/>
                </a:solidFill>
                <a:latin typeface="Calibri"/>
              </a:rPr>
              <a:t>después que hubo hablado con Dios.</a:t>
            </a:r>
          </a:p>
        </p:txBody>
      </p:sp>
      <p:sp>
        <p:nvSpPr>
          <p:cNvPr id="10" name="1 CuadroTexto">
            <a:extLst>
              <a:ext uri="{FF2B5EF4-FFF2-40B4-BE49-F238E27FC236}">
                <a16:creationId xmlns:a16="http://schemas.microsoft.com/office/drawing/2014/main" id="{6E8F109B-E513-B676-543C-4012CA4ABB94}"/>
              </a:ext>
            </a:extLst>
          </p:cNvPr>
          <p:cNvSpPr txBox="1"/>
          <p:nvPr/>
        </p:nvSpPr>
        <p:spPr>
          <a:xfrm>
            <a:off x="107504" y="17110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5:24</a:t>
            </a:r>
          </a:p>
        </p:txBody>
      </p:sp>
      <p:sp>
        <p:nvSpPr>
          <p:cNvPr id="14" name="2 CuadroTexto">
            <a:extLst>
              <a:ext uri="{FF2B5EF4-FFF2-40B4-BE49-F238E27FC236}">
                <a16:creationId xmlns:a16="http://schemas.microsoft.com/office/drawing/2014/main" id="{4C717904-BB6F-D399-5A42-FCE786EE3EC3}"/>
              </a:ext>
            </a:extLst>
          </p:cNvPr>
          <p:cNvSpPr txBox="1"/>
          <p:nvPr/>
        </p:nvSpPr>
        <p:spPr>
          <a:xfrm>
            <a:off x="35496" y="2173272"/>
            <a:ext cx="4482573"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Caminó, pues, Enoc con Dios, y desapareció, </a:t>
            </a:r>
            <a:r>
              <a:rPr lang="es-ES" sz="2400" dirty="0">
                <a:solidFill>
                  <a:srgbClr val="00B0F0"/>
                </a:solidFill>
                <a:latin typeface="Calibri"/>
              </a:rPr>
              <a:t>porque </a:t>
            </a:r>
            <a:r>
              <a:rPr lang="es-ES" sz="2400" u="sng" dirty="0">
                <a:solidFill>
                  <a:srgbClr val="00B0F0"/>
                </a:solidFill>
                <a:latin typeface="Calibri"/>
              </a:rPr>
              <a:t>le llevó Dios</a:t>
            </a:r>
            <a:r>
              <a:rPr lang="es-ES" sz="2400" dirty="0">
                <a:solidFill>
                  <a:srgbClr val="00B0F0"/>
                </a:solidFill>
                <a:latin typeface="Calibri"/>
              </a:rPr>
              <a:t>. </a:t>
            </a:r>
          </a:p>
        </p:txBody>
      </p:sp>
      <p:sp>
        <p:nvSpPr>
          <p:cNvPr id="16" name="1 CuadroTexto">
            <a:extLst>
              <a:ext uri="{FF2B5EF4-FFF2-40B4-BE49-F238E27FC236}">
                <a16:creationId xmlns:a16="http://schemas.microsoft.com/office/drawing/2014/main" id="{20BE884C-F9EE-1406-4E5D-2AF52A38F6EF}"/>
              </a:ext>
            </a:extLst>
          </p:cNvPr>
          <p:cNvSpPr txBox="1"/>
          <p:nvPr/>
        </p:nvSpPr>
        <p:spPr>
          <a:xfrm>
            <a:off x="161435" y="29249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12:1, 5</a:t>
            </a:r>
          </a:p>
        </p:txBody>
      </p:sp>
      <p:sp>
        <p:nvSpPr>
          <p:cNvPr id="21" name="2 CuadroTexto">
            <a:extLst>
              <a:ext uri="{FF2B5EF4-FFF2-40B4-BE49-F238E27FC236}">
                <a16:creationId xmlns:a16="http://schemas.microsoft.com/office/drawing/2014/main" id="{9A423EF1-B53B-197B-1E56-A6AF53971B95}"/>
              </a:ext>
            </a:extLst>
          </p:cNvPr>
          <p:cNvSpPr txBox="1"/>
          <p:nvPr/>
        </p:nvSpPr>
        <p:spPr>
          <a:xfrm>
            <a:off x="1" y="3387190"/>
            <a:ext cx="4572000"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1 </a:t>
            </a:r>
            <a:r>
              <a:rPr lang="es-ES" sz="2400" dirty="0">
                <a:solidFill>
                  <a:srgbClr val="FFFF00"/>
                </a:solidFill>
                <a:latin typeface="Calibri"/>
              </a:rPr>
              <a:t>Pero Jehová había dicho a Abram: Vete de tu tierra y de tu parentela, y de la casa de tu padre, a la tierra que te mostraré. </a:t>
            </a:r>
          </a:p>
          <a:p>
            <a:pPr algn="ctr" fontAlgn="auto">
              <a:lnSpc>
                <a:spcPts val="2400"/>
              </a:lnSpc>
              <a:spcBef>
                <a:spcPts val="0"/>
              </a:spcBef>
              <a:spcAft>
                <a:spcPts val="0"/>
              </a:spcAft>
            </a:pPr>
            <a:r>
              <a:rPr lang="es-ES" sz="2400" dirty="0">
                <a:latin typeface="Calibri"/>
              </a:rPr>
              <a:t>5 </a:t>
            </a:r>
            <a:r>
              <a:rPr lang="es-ES" sz="2400" dirty="0">
                <a:solidFill>
                  <a:srgbClr val="00B0F0"/>
                </a:solidFill>
                <a:latin typeface="Calibri"/>
              </a:rPr>
              <a:t>Tomó, pues, Abram a </a:t>
            </a:r>
            <a:r>
              <a:rPr lang="es-ES" sz="2400" dirty="0" err="1">
                <a:solidFill>
                  <a:srgbClr val="00B0F0"/>
                </a:solidFill>
                <a:latin typeface="Calibri"/>
              </a:rPr>
              <a:t>Sarai</a:t>
            </a:r>
            <a:r>
              <a:rPr lang="es-ES" sz="2400" dirty="0">
                <a:solidFill>
                  <a:srgbClr val="00B0F0"/>
                </a:solidFill>
                <a:latin typeface="Calibri"/>
              </a:rPr>
              <a:t> su mujer, y a Lot hijo de su hermano, y todos sus bienes que habían ganado y las personas que habían adquirido en Harán, </a:t>
            </a:r>
            <a:r>
              <a:rPr lang="es-ES" sz="2400" dirty="0">
                <a:solidFill>
                  <a:srgbClr val="FFFF00"/>
                </a:solidFill>
                <a:latin typeface="Calibri"/>
              </a:rPr>
              <a:t>y salieron para ir a tierra de Canaán; y </a:t>
            </a:r>
            <a:r>
              <a:rPr lang="es-ES" sz="2400" u="sng" dirty="0">
                <a:solidFill>
                  <a:srgbClr val="FFFF00"/>
                </a:solidFill>
                <a:latin typeface="Calibri"/>
              </a:rPr>
              <a:t>a tierra de Canaán llegaron</a:t>
            </a:r>
            <a:r>
              <a:rPr lang="es-ES" sz="2400" dirty="0">
                <a:solidFill>
                  <a:srgbClr val="FFFF00"/>
                </a:solidFill>
                <a:latin typeface="Calibri"/>
              </a:rPr>
              <a:t>. </a:t>
            </a:r>
          </a:p>
        </p:txBody>
      </p:sp>
    </p:spTree>
    <p:extLst>
      <p:ext uri="{BB962C8B-B14F-4D97-AF65-F5344CB8AC3E}">
        <p14:creationId xmlns:p14="http://schemas.microsoft.com/office/powerpoint/2010/main" val="19499168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3A58A-2177-371A-1FF5-CDEAA0B2261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9DFFC75-973B-1F28-D6A2-364A82A95C4D}"/>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930AEBF1-2924-779B-7797-8D2FE6A20F49}"/>
              </a:ext>
            </a:extLst>
          </p:cNvPr>
          <p:cNvSpPr txBox="1"/>
          <p:nvPr/>
        </p:nvSpPr>
        <p:spPr>
          <a:xfrm>
            <a:off x="35496" y="476672"/>
            <a:ext cx="4482573" cy="1327736"/>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Al que venciere</a:t>
            </a:r>
            <a:r>
              <a:rPr lang="es-ES" sz="2400" dirty="0">
                <a:solidFill>
                  <a:srgbClr val="FFFF00"/>
                </a:solidFill>
                <a:latin typeface="Calibri"/>
              </a:rPr>
              <a:t>, le daré que se siente conmigo en mi trono, </a:t>
            </a:r>
            <a:r>
              <a:rPr lang="es-ES" sz="2400" u="sng" dirty="0">
                <a:solidFill>
                  <a:srgbClr val="00B0F0"/>
                </a:solidFill>
                <a:latin typeface="Calibri"/>
              </a:rPr>
              <a:t>así como yo he vencido</a:t>
            </a:r>
            <a:r>
              <a:rPr lang="es-ES" sz="2400" dirty="0">
                <a:solidFill>
                  <a:srgbClr val="00B0F0"/>
                </a:solidFill>
                <a:latin typeface="Calibri"/>
              </a:rPr>
              <a:t>, y me he sentado con mi Padre en su trono. </a:t>
            </a:r>
          </a:p>
        </p:txBody>
      </p:sp>
      <p:sp>
        <p:nvSpPr>
          <p:cNvPr id="2" name="TextBox 1">
            <a:extLst>
              <a:ext uri="{FF2B5EF4-FFF2-40B4-BE49-F238E27FC236}">
                <a16:creationId xmlns:a16="http://schemas.microsoft.com/office/drawing/2014/main" id="{968CA7A9-E424-898C-28DB-E5784799FCF5}"/>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718EB139-BBCA-9AAC-F995-4077ECBAEA53}"/>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8C761BEA-3088-565C-5929-52C940A85B43}"/>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65C64469-6068-5C8A-FE8C-8011103E2CB4}"/>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814DED14-EFEB-2212-6B1E-C1E6F4F9CF79}"/>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42473F44-B9B3-AA7E-34A4-01DCAD20A0F9}"/>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7472082D-99F0-8213-58A0-C9318FADEFA3}"/>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3F7B28C4-BD8C-A105-820B-4E1C4566DC5D}"/>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BB52B1E7-EEDC-BF7A-229B-DB677322B21D}"/>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74231B93-9F32-1DC9-F270-076104B3A0D4}"/>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22069968-FA62-D5FE-5579-3E867796FB39}"/>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816C8C94-0CB4-EFB1-7040-0A2F01FBA91F}"/>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10" name="1 CuadroTexto">
            <a:extLst>
              <a:ext uri="{FF2B5EF4-FFF2-40B4-BE49-F238E27FC236}">
                <a16:creationId xmlns:a16="http://schemas.microsoft.com/office/drawing/2014/main" id="{3E686408-7025-7146-E523-E2ABB4D1CC2C}"/>
              </a:ext>
            </a:extLst>
          </p:cNvPr>
          <p:cNvSpPr txBox="1"/>
          <p:nvPr/>
        </p:nvSpPr>
        <p:spPr>
          <a:xfrm>
            <a:off x="107504" y="17110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Romanos 8:37</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14" name="2 CuadroTexto">
            <a:extLst>
              <a:ext uri="{FF2B5EF4-FFF2-40B4-BE49-F238E27FC236}">
                <a16:creationId xmlns:a16="http://schemas.microsoft.com/office/drawing/2014/main" id="{6A4E30F4-8069-F5FD-1A10-C2CA8C559F09}"/>
              </a:ext>
            </a:extLst>
          </p:cNvPr>
          <p:cNvSpPr txBox="1"/>
          <p:nvPr/>
        </p:nvSpPr>
        <p:spPr>
          <a:xfrm>
            <a:off x="179512" y="2173272"/>
            <a:ext cx="4122533"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Antes, en todas estas cosas somos más que vencedores por medio de aquel que nos amó. </a:t>
            </a:r>
          </a:p>
        </p:txBody>
      </p:sp>
    </p:spTree>
    <p:extLst>
      <p:ext uri="{BB962C8B-B14F-4D97-AF65-F5344CB8AC3E}">
        <p14:creationId xmlns:p14="http://schemas.microsoft.com/office/powerpoint/2010/main" val="1964518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7EFE65-1AA3-3BA8-F5DB-409BE4BD529C}"/>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9C2EC3B-6418-07DD-FFBD-618AF58C3831}"/>
              </a:ext>
            </a:extLst>
          </p:cNvPr>
          <p:cNvSpPr txBox="1"/>
          <p:nvPr/>
        </p:nvSpPr>
        <p:spPr>
          <a:xfrm>
            <a:off x="190195" y="144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FD0CAA17-949B-9C14-1309-AA24470E040C}"/>
              </a:ext>
            </a:extLst>
          </p:cNvPr>
          <p:cNvSpPr txBox="1"/>
          <p:nvPr/>
        </p:nvSpPr>
        <p:spPr>
          <a:xfrm>
            <a:off x="35496" y="476672"/>
            <a:ext cx="4482573" cy="1327736"/>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Al que venciere</a:t>
            </a:r>
            <a:r>
              <a:rPr lang="es-ES" sz="2400" dirty="0">
                <a:solidFill>
                  <a:srgbClr val="FFFF00"/>
                </a:solidFill>
                <a:latin typeface="Calibri"/>
              </a:rPr>
              <a:t>, le daré que se siente conmigo en mi trono, </a:t>
            </a:r>
            <a:r>
              <a:rPr lang="es-ES" sz="2400" u="sng" dirty="0">
                <a:solidFill>
                  <a:srgbClr val="00B0F0"/>
                </a:solidFill>
                <a:latin typeface="Calibri"/>
              </a:rPr>
              <a:t>así como yo he vencido</a:t>
            </a:r>
            <a:r>
              <a:rPr lang="es-ES" sz="2400" dirty="0">
                <a:solidFill>
                  <a:srgbClr val="00B0F0"/>
                </a:solidFill>
                <a:latin typeface="Calibri"/>
              </a:rPr>
              <a:t>, y me he sentado con mi Padre en su trono. </a:t>
            </a:r>
          </a:p>
        </p:txBody>
      </p:sp>
      <p:sp>
        <p:nvSpPr>
          <p:cNvPr id="2" name="TextBox 1">
            <a:extLst>
              <a:ext uri="{FF2B5EF4-FFF2-40B4-BE49-F238E27FC236}">
                <a16:creationId xmlns:a16="http://schemas.microsoft.com/office/drawing/2014/main" id="{89E16542-655E-369B-E15C-F934167EEC59}"/>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0F3EA8C8-B2D5-422A-6DB2-0C8E57F567A9}"/>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11" name="TextBox 10">
            <a:extLst>
              <a:ext uri="{FF2B5EF4-FFF2-40B4-BE49-F238E27FC236}">
                <a16:creationId xmlns:a16="http://schemas.microsoft.com/office/drawing/2014/main" id="{6C34B221-73DD-63B2-CDC4-500DF77CAAAF}"/>
              </a:ext>
            </a:extLst>
          </p:cNvPr>
          <p:cNvSpPr txBox="1"/>
          <p:nvPr/>
        </p:nvSpPr>
        <p:spPr>
          <a:xfrm>
            <a:off x="4572000" y="1340768"/>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8" name="TextBox 7">
            <a:extLst>
              <a:ext uri="{FF2B5EF4-FFF2-40B4-BE49-F238E27FC236}">
                <a16:creationId xmlns:a16="http://schemas.microsoft.com/office/drawing/2014/main" id="{54428846-7600-1336-DA78-EEAD17803A8E}"/>
              </a:ext>
            </a:extLst>
          </p:cNvPr>
          <p:cNvSpPr txBox="1"/>
          <p:nvPr/>
        </p:nvSpPr>
        <p:spPr>
          <a:xfrm>
            <a:off x="6012160" y="1340768"/>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
        <p:nvSpPr>
          <p:cNvPr id="9" name="TextBox 8">
            <a:extLst>
              <a:ext uri="{FF2B5EF4-FFF2-40B4-BE49-F238E27FC236}">
                <a16:creationId xmlns:a16="http://schemas.microsoft.com/office/drawing/2014/main" id="{E4CA576C-EC0B-86AE-60A3-67164869B23C}"/>
              </a:ext>
            </a:extLst>
          </p:cNvPr>
          <p:cNvSpPr txBox="1"/>
          <p:nvPr/>
        </p:nvSpPr>
        <p:spPr>
          <a:xfrm>
            <a:off x="7545695" y="1340768"/>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Ceguera espiritual</a:t>
            </a:r>
          </a:p>
        </p:txBody>
      </p:sp>
      <p:sp>
        <p:nvSpPr>
          <p:cNvPr id="7" name="TextBox 6">
            <a:extLst>
              <a:ext uri="{FF2B5EF4-FFF2-40B4-BE49-F238E27FC236}">
                <a16:creationId xmlns:a16="http://schemas.microsoft.com/office/drawing/2014/main" id="{F7BC736C-45F8-D66A-4C18-5706B8257744}"/>
              </a:ext>
            </a:extLst>
          </p:cNvPr>
          <p:cNvSpPr txBox="1"/>
          <p:nvPr/>
        </p:nvSpPr>
        <p:spPr>
          <a:xfrm>
            <a:off x="4572000" y="1916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BBC4949A-43C5-30F9-8EA4-D618D5E7A47F}"/>
              </a:ext>
            </a:extLst>
          </p:cNvPr>
          <p:cNvSpPr txBox="1"/>
          <p:nvPr/>
        </p:nvSpPr>
        <p:spPr>
          <a:xfrm>
            <a:off x="4572000" y="2497642"/>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6C01974E-7937-C894-8876-3F4B1E698DDD}"/>
              </a:ext>
            </a:extLst>
          </p:cNvPr>
          <p:cNvSpPr txBox="1"/>
          <p:nvPr/>
        </p:nvSpPr>
        <p:spPr>
          <a:xfrm>
            <a:off x="5997442" y="2492896"/>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D01C0DEB-63CD-BF1D-A104-E7AD7B65210A}"/>
              </a:ext>
            </a:extLst>
          </p:cNvPr>
          <p:cNvSpPr txBox="1"/>
          <p:nvPr/>
        </p:nvSpPr>
        <p:spPr>
          <a:xfrm>
            <a:off x="7545695" y="2492896"/>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59B2C8F6-75B8-FABD-B940-50BC3BB39B3C}"/>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95AB93F4-944B-BF41-E312-B174DC3F2E3E}"/>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5E88CC66-699B-698E-BC85-FA7DB813F870}"/>
              </a:ext>
            </a:extLst>
          </p:cNvPr>
          <p:cNvSpPr txBox="1"/>
          <p:nvPr/>
        </p:nvSpPr>
        <p:spPr>
          <a:xfrm>
            <a:off x="4584101" y="307990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10" name="1 CuadroTexto">
            <a:extLst>
              <a:ext uri="{FF2B5EF4-FFF2-40B4-BE49-F238E27FC236}">
                <a16:creationId xmlns:a16="http://schemas.microsoft.com/office/drawing/2014/main" id="{05517A3D-673D-D2B9-D42F-6CDE03869C4A}"/>
              </a:ext>
            </a:extLst>
          </p:cNvPr>
          <p:cNvSpPr txBox="1"/>
          <p:nvPr/>
        </p:nvSpPr>
        <p:spPr>
          <a:xfrm>
            <a:off x="107504" y="171102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Romanos 8:37</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14" name="2 CuadroTexto">
            <a:extLst>
              <a:ext uri="{FF2B5EF4-FFF2-40B4-BE49-F238E27FC236}">
                <a16:creationId xmlns:a16="http://schemas.microsoft.com/office/drawing/2014/main" id="{01EE1CCA-9007-BBFF-B3EF-68A54A23E432}"/>
              </a:ext>
            </a:extLst>
          </p:cNvPr>
          <p:cNvSpPr txBox="1"/>
          <p:nvPr/>
        </p:nvSpPr>
        <p:spPr>
          <a:xfrm>
            <a:off x="179512" y="2173272"/>
            <a:ext cx="4122533"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Antes, en todas estas cosas </a:t>
            </a:r>
            <a:r>
              <a:rPr lang="es-ES" sz="2400" u="sng" dirty="0">
                <a:solidFill>
                  <a:srgbClr val="FFFF00"/>
                </a:solidFill>
                <a:latin typeface="Calibri"/>
              </a:rPr>
              <a:t>somos más que vencedores por medio de aquel que nos amó</a:t>
            </a:r>
            <a:r>
              <a:rPr lang="es-ES" sz="2400" dirty="0">
                <a:solidFill>
                  <a:srgbClr val="FFFF00"/>
                </a:solidFill>
                <a:latin typeface="Calibri"/>
              </a:rPr>
              <a:t>. </a:t>
            </a:r>
          </a:p>
        </p:txBody>
      </p:sp>
    </p:spTree>
    <p:extLst>
      <p:ext uri="{BB962C8B-B14F-4D97-AF65-F5344CB8AC3E}">
        <p14:creationId xmlns:p14="http://schemas.microsoft.com/office/powerpoint/2010/main" val="381307188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96777-79D0-AB1E-40C2-CAD8E6F0B93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56CC06E-DF74-7CB9-DDBD-381EAFFFF960}"/>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DB95C999-B022-F507-08F9-ED64416BE856}"/>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7" name="TextBox 6">
            <a:extLst>
              <a:ext uri="{FF2B5EF4-FFF2-40B4-BE49-F238E27FC236}">
                <a16:creationId xmlns:a16="http://schemas.microsoft.com/office/drawing/2014/main" id="{2FD45992-0F98-2750-B2A9-FEECABAF211D}"/>
              </a:ext>
            </a:extLst>
          </p:cNvPr>
          <p:cNvSpPr txBox="1"/>
          <p:nvPr/>
        </p:nvSpPr>
        <p:spPr>
          <a:xfrm>
            <a:off x="4572000" y="162880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E344D378-F418-E9B2-EBD1-8F41689D03AD}"/>
              </a:ext>
            </a:extLst>
          </p:cNvPr>
          <p:cNvSpPr txBox="1"/>
          <p:nvPr/>
        </p:nvSpPr>
        <p:spPr>
          <a:xfrm>
            <a:off x="4572000" y="220961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05CD1166-CB27-2D3F-D54B-BC2B2E69BAA1}"/>
              </a:ext>
            </a:extLst>
          </p:cNvPr>
          <p:cNvSpPr txBox="1"/>
          <p:nvPr/>
        </p:nvSpPr>
        <p:spPr>
          <a:xfrm>
            <a:off x="5997442" y="220486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22343BAF-50B7-6255-B7E7-0263630FB76E}"/>
              </a:ext>
            </a:extLst>
          </p:cNvPr>
          <p:cNvSpPr txBox="1"/>
          <p:nvPr/>
        </p:nvSpPr>
        <p:spPr>
          <a:xfrm>
            <a:off x="7545695" y="220486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CA342A02-2377-A8F8-A2CB-92F72B06E770}"/>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897E8D8B-7929-0753-7901-4306BC8F3247}"/>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9A1031E4-0209-D709-EC89-F7990E6673B5}"/>
              </a:ext>
            </a:extLst>
          </p:cNvPr>
          <p:cNvSpPr txBox="1"/>
          <p:nvPr/>
        </p:nvSpPr>
        <p:spPr>
          <a:xfrm>
            <a:off x="4584101" y="279187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12" name="TextBox 11">
            <a:extLst>
              <a:ext uri="{FF2B5EF4-FFF2-40B4-BE49-F238E27FC236}">
                <a16:creationId xmlns:a16="http://schemas.microsoft.com/office/drawing/2014/main" id="{76490C50-DA4A-7CB5-216F-8EE8EF8EFF65}"/>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16" name="TextBox 15">
            <a:extLst>
              <a:ext uri="{FF2B5EF4-FFF2-40B4-BE49-F238E27FC236}">
                <a16:creationId xmlns:a16="http://schemas.microsoft.com/office/drawing/2014/main" id="{3F83AF7D-35C4-AC0C-2BE0-0E71E858D3B3}"/>
              </a:ext>
            </a:extLst>
          </p:cNvPr>
          <p:cNvSpPr txBox="1"/>
          <p:nvPr/>
        </p:nvSpPr>
        <p:spPr>
          <a:xfrm>
            <a:off x="4584101" y="337308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¿Qué significa permanecer en una relación intima con Dios?</a:t>
            </a:r>
          </a:p>
        </p:txBody>
      </p:sp>
      <p:sp>
        <p:nvSpPr>
          <p:cNvPr id="21" name="1 CuadroTexto">
            <a:extLst>
              <a:ext uri="{FF2B5EF4-FFF2-40B4-BE49-F238E27FC236}">
                <a16:creationId xmlns:a16="http://schemas.microsoft.com/office/drawing/2014/main" id="{928F16C9-8613-4DD9-717A-A28537941352}"/>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15:4-7</a:t>
            </a:r>
          </a:p>
        </p:txBody>
      </p:sp>
      <p:sp>
        <p:nvSpPr>
          <p:cNvPr id="24" name="2 CuadroTexto">
            <a:extLst>
              <a:ext uri="{FF2B5EF4-FFF2-40B4-BE49-F238E27FC236}">
                <a16:creationId xmlns:a16="http://schemas.microsoft.com/office/drawing/2014/main" id="{9E7BAB34-2C21-CFEA-C9C7-B762B1A18D29}"/>
              </a:ext>
            </a:extLst>
          </p:cNvPr>
          <p:cNvSpPr txBox="1"/>
          <p:nvPr/>
        </p:nvSpPr>
        <p:spPr>
          <a:xfrm>
            <a:off x="24457" y="522936"/>
            <a:ext cx="4547543" cy="5636608"/>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Permaneced en mí, y yo en vosotros. Como el pámpano no puede llevar fruto por sí mismo, si no permanece en la vid, así tampoco vosotros, si no permanecéis en mí. Yo soy la vid, vosotros los pámpanos; el que permanece en mí, y yo en él, éste lleva mucho fruto; porque separados de mí nada podéis hacer. El que en mí no permanece, será echado fuera como pámpano, y se secará; y los recogen, y los echan en el fuego, y arden. Si permanecéis en mí, y mis palabras permanecen en vosotros, pedid todo lo que queréis, y os será hecho. </a:t>
            </a:r>
          </a:p>
        </p:txBody>
      </p:sp>
    </p:spTree>
    <p:extLst>
      <p:ext uri="{BB962C8B-B14F-4D97-AF65-F5344CB8AC3E}">
        <p14:creationId xmlns:p14="http://schemas.microsoft.com/office/powerpoint/2010/main" val="2817854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barn(inVertical)">
                                      <p:cBhvr>
                                        <p:cTn id="7" dur="5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arn(inVertic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arn(inVertical)">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barn(inVertical)">
                                      <p:cBhvr>
                                        <p:cTn id="32" dur="5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barn(inVertical)">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5" grpId="0" animBg="1"/>
      <p:bldP spid="17" grpId="0" animBg="1"/>
      <p:bldP spid="18" grpId="0" animBg="1"/>
      <p:bldP spid="23" grpId="0" animBg="1"/>
      <p:bldP spid="16" grpId="0" animBg="1"/>
      <p:bldP spid="21" grpId="0"/>
      <p:bldP spid="24"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7CB82-80AA-6C7E-D2F8-76C835ADC3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8A56E6B-96C2-5BA2-43D1-2152DAF78CDA}"/>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EF8521D1-B7FA-E9C8-8BC6-5AF7D98313C5}"/>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7" name="TextBox 6">
            <a:extLst>
              <a:ext uri="{FF2B5EF4-FFF2-40B4-BE49-F238E27FC236}">
                <a16:creationId xmlns:a16="http://schemas.microsoft.com/office/drawing/2014/main" id="{FFCFF136-87A4-92B7-7C6E-CC4D626F9821}"/>
              </a:ext>
            </a:extLst>
          </p:cNvPr>
          <p:cNvSpPr txBox="1"/>
          <p:nvPr/>
        </p:nvSpPr>
        <p:spPr>
          <a:xfrm>
            <a:off x="4572000" y="162880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8DAE20E1-AA88-FAB2-A364-AE1F50A323C3}"/>
              </a:ext>
            </a:extLst>
          </p:cNvPr>
          <p:cNvSpPr txBox="1"/>
          <p:nvPr/>
        </p:nvSpPr>
        <p:spPr>
          <a:xfrm>
            <a:off x="4572000" y="220961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5DE792AD-8D7C-160E-FFBF-9C2609AA6A07}"/>
              </a:ext>
            </a:extLst>
          </p:cNvPr>
          <p:cNvSpPr txBox="1"/>
          <p:nvPr/>
        </p:nvSpPr>
        <p:spPr>
          <a:xfrm>
            <a:off x="5997442" y="220486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939E0693-A9CC-2DEB-DD02-005E09B635A9}"/>
              </a:ext>
            </a:extLst>
          </p:cNvPr>
          <p:cNvSpPr txBox="1"/>
          <p:nvPr/>
        </p:nvSpPr>
        <p:spPr>
          <a:xfrm>
            <a:off x="7545695" y="220486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8F13C740-7E29-73B5-D305-B18D09E5F29D}"/>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C33E1DF2-ABA3-23C3-2B9B-6072ADC0C007}"/>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90A994FD-39E7-BC0F-DB81-901A269C385F}"/>
              </a:ext>
            </a:extLst>
          </p:cNvPr>
          <p:cNvSpPr txBox="1"/>
          <p:nvPr/>
        </p:nvSpPr>
        <p:spPr>
          <a:xfrm>
            <a:off x="4584101" y="279187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12" name="TextBox 11">
            <a:extLst>
              <a:ext uri="{FF2B5EF4-FFF2-40B4-BE49-F238E27FC236}">
                <a16:creationId xmlns:a16="http://schemas.microsoft.com/office/drawing/2014/main" id="{D67A4B3C-15D3-E643-68E6-BBC2C41EEFEA}"/>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16" name="TextBox 15">
            <a:extLst>
              <a:ext uri="{FF2B5EF4-FFF2-40B4-BE49-F238E27FC236}">
                <a16:creationId xmlns:a16="http://schemas.microsoft.com/office/drawing/2014/main" id="{CE924E4B-F2E6-72AB-B5F5-5A3B6ED693DC}"/>
              </a:ext>
            </a:extLst>
          </p:cNvPr>
          <p:cNvSpPr txBox="1"/>
          <p:nvPr/>
        </p:nvSpPr>
        <p:spPr>
          <a:xfrm>
            <a:off x="4584101" y="337308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¿Qué significa permanecer en una relación intima con Dios?</a:t>
            </a:r>
          </a:p>
        </p:txBody>
      </p:sp>
      <p:sp>
        <p:nvSpPr>
          <p:cNvPr id="6" name="TextBox 5">
            <a:extLst>
              <a:ext uri="{FF2B5EF4-FFF2-40B4-BE49-F238E27FC236}">
                <a16:creationId xmlns:a16="http://schemas.microsoft.com/office/drawing/2014/main" id="{88F00FC3-324D-F369-9880-4926940460C0}"/>
              </a:ext>
            </a:extLst>
          </p:cNvPr>
          <p:cNvSpPr txBox="1"/>
          <p:nvPr/>
        </p:nvSpPr>
        <p:spPr>
          <a:xfrm>
            <a:off x="4593367" y="397679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estar conectados a Dios siempre</a:t>
            </a:r>
          </a:p>
        </p:txBody>
      </p:sp>
      <p:sp>
        <p:nvSpPr>
          <p:cNvPr id="8" name="1 CuadroTexto">
            <a:extLst>
              <a:ext uri="{FF2B5EF4-FFF2-40B4-BE49-F238E27FC236}">
                <a16:creationId xmlns:a16="http://schemas.microsoft.com/office/drawing/2014/main" id="{36F252E8-1B1C-488B-103F-CE352FCB0050}"/>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15:4-7</a:t>
            </a:r>
          </a:p>
        </p:txBody>
      </p:sp>
      <p:sp>
        <p:nvSpPr>
          <p:cNvPr id="9" name="2 CuadroTexto">
            <a:extLst>
              <a:ext uri="{FF2B5EF4-FFF2-40B4-BE49-F238E27FC236}">
                <a16:creationId xmlns:a16="http://schemas.microsoft.com/office/drawing/2014/main" id="{4EDFCA08-E595-C10E-9D7B-8E75E91F96C4}"/>
              </a:ext>
            </a:extLst>
          </p:cNvPr>
          <p:cNvSpPr txBox="1"/>
          <p:nvPr/>
        </p:nvSpPr>
        <p:spPr>
          <a:xfrm>
            <a:off x="24457" y="522936"/>
            <a:ext cx="4547543" cy="563660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Permaneced en mí, y yo en vosotros.</a:t>
            </a:r>
            <a:r>
              <a:rPr lang="es-ES" sz="2400" dirty="0">
                <a:latin typeface="Calibri"/>
              </a:rPr>
              <a:t> Como el pámpano no puede llevar fruto por sí mismo, si no permanece en la vid, así tampoco vosotros, si no permanecéis en mí. Yo soy la vid, vosotros los pámpanos; el que permanece en mí, y yo en él, éste lleva mucho fruto; porque separados de mí nada podéis hacer. El que en mí no permanece, será echado fuera como pámpano, y se secará; y los recogen, y los echan en el fuego, y arden. Si permanecéis en mí, y mis palabras permanecen en vosotros, pedid todo lo que queréis, y os será hecho. </a:t>
            </a:r>
          </a:p>
        </p:txBody>
      </p:sp>
    </p:spTree>
    <p:extLst>
      <p:ext uri="{BB962C8B-B14F-4D97-AF65-F5344CB8AC3E}">
        <p14:creationId xmlns:p14="http://schemas.microsoft.com/office/powerpoint/2010/main" val="3184790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B44E2-177E-6657-7BB6-0AA9B123B77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B3D2FFA-036B-752A-B0DE-7E31FE2F218B}"/>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6E9ADBCF-EFC1-6508-7F52-3309F9BA7396}"/>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7" name="TextBox 6">
            <a:extLst>
              <a:ext uri="{FF2B5EF4-FFF2-40B4-BE49-F238E27FC236}">
                <a16:creationId xmlns:a16="http://schemas.microsoft.com/office/drawing/2014/main" id="{5A6F5D94-0FFE-79FB-E649-6CF18958601D}"/>
              </a:ext>
            </a:extLst>
          </p:cNvPr>
          <p:cNvSpPr txBox="1"/>
          <p:nvPr/>
        </p:nvSpPr>
        <p:spPr>
          <a:xfrm>
            <a:off x="4572000" y="162880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483AF582-0304-77A5-70E9-1E063FB1F1DE}"/>
              </a:ext>
            </a:extLst>
          </p:cNvPr>
          <p:cNvSpPr txBox="1"/>
          <p:nvPr/>
        </p:nvSpPr>
        <p:spPr>
          <a:xfrm>
            <a:off x="4572000" y="220961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8FD5F299-1BFF-B718-51CA-0BF49FB81472}"/>
              </a:ext>
            </a:extLst>
          </p:cNvPr>
          <p:cNvSpPr txBox="1"/>
          <p:nvPr/>
        </p:nvSpPr>
        <p:spPr>
          <a:xfrm>
            <a:off x="5997442" y="220486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27A13CD8-3FC6-239B-548D-28472194BD9C}"/>
              </a:ext>
            </a:extLst>
          </p:cNvPr>
          <p:cNvSpPr txBox="1"/>
          <p:nvPr/>
        </p:nvSpPr>
        <p:spPr>
          <a:xfrm>
            <a:off x="7545695" y="220486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53855809-A471-8A1E-5499-503E3393DFE5}"/>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13A2BDC2-1446-89D0-DBAA-EC59D51591AB}"/>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A5DB58CC-2577-1292-2474-63D0F5E65DE9}"/>
              </a:ext>
            </a:extLst>
          </p:cNvPr>
          <p:cNvSpPr txBox="1"/>
          <p:nvPr/>
        </p:nvSpPr>
        <p:spPr>
          <a:xfrm>
            <a:off x="4584101" y="279187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12" name="TextBox 11">
            <a:extLst>
              <a:ext uri="{FF2B5EF4-FFF2-40B4-BE49-F238E27FC236}">
                <a16:creationId xmlns:a16="http://schemas.microsoft.com/office/drawing/2014/main" id="{206DB7F3-4649-F520-6C20-F3176AFADB70}"/>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16" name="TextBox 15">
            <a:extLst>
              <a:ext uri="{FF2B5EF4-FFF2-40B4-BE49-F238E27FC236}">
                <a16:creationId xmlns:a16="http://schemas.microsoft.com/office/drawing/2014/main" id="{656492CA-484B-2001-242A-2B5E5D084F6A}"/>
              </a:ext>
            </a:extLst>
          </p:cNvPr>
          <p:cNvSpPr txBox="1"/>
          <p:nvPr/>
        </p:nvSpPr>
        <p:spPr>
          <a:xfrm>
            <a:off x="4584101" y="337308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¿Qué significa permanecer en una relación intima con Dios?</a:t>
            </a:r>
          </a:p>
        </p:txBody>
      </p:sp>
      <p:sp>
        <p:nvSpPr>
          <p:cNvPr id="6" name="TextBox 5">
            <a:extLst>
              <a:ext uri="{FF2B5EF4-FFF2-40B4-BE49-F238E27FC236}">
                <a16:creationId xmlns:a16="http://schemas.microsoft.com/office/drawing/2014/main" id="{9BE7A618-A74D-2C04-CB41-8C8FC5BD7E53}"/>
              </a:ext>
            </a:extLst>
          </p:cNvPr>
          <p:cNvSpPr txBox="1"/>
          <p:nvPr/>
        </p:nvSpPr>
        <p:spPr>
          <a:xfrm>
            <a:off x="4593367" y="397679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estar conectados a Dios siempre</a:t>
            </a:r>
          </a:p>
        </p:txBody>
      </p:sp>
      <p:sp>
        <p:nvSpPr>
          <p:cNvPr id="11" name="1 CuadroTexto">
            <a:extLst>
              <a:ext uri="{FF2B5EF4-FFF2-40B4-BE49-F238E27FC236}">
                <a16:creationId xmlns:a16="http://schemas.microsoft.com/office/drawing/2014/main" id="{611C201F-E3D9-B48F-F597-18C531E65203}"/>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15:4-7</a:t>
            </a:r>
          </a:p>
        </p:txBody>
      </p:sp>
      <p:sp>
        <p:nvSpPr>
          <p:cNvPr id="14" name="2 CuadroTexto">
            <a:extLst>
              <a:ext uri="{FF2B5EF4-FFF2-40B4-BE49-F238E27FC236}">
                <a16:creationId xmlns:a16="http://schemas.microsoft.com/office/drawing/2014/main" id="{4B918CF8-D80C-7AA3-723C-B95F29DCA0F2}"/>
              </a:ext>
            </a:extLst>
          </p:cNvPr>
          <p:cNvSpPr txBox="1"/>
          <p:nvPr/>
        </p:nvSpPr>
        <p:spPr>
          <a:xfrm>
            <a:off x="24457" y="522936"/>
            <a:ext cx="4547543" cy="563660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Permaneced en mí, y yo en vosotros.</a:t>
            </a:r>
            <a:r>
              <a:rPr lang="es-ES" sz="2400" dirty="0">
                <a:latin typeface="Calibri"/>
              </a:rPr>
              <a:t> </a:t>
            </a:r>
            <a:r>
              <a:rPr lang="es-ES" sz="2400" dirty="0">
                <a:solidFill>
                  <a:srgbClr val="00B0F0"/>
                </a:solidFill>
                <a:latin typeface="Calibri"/>
              </a:rPr>
              <a:t>Como el pámpano no puede llevar fruto por sí mismo, si no permanece en la vid, así tampoco vosotros, si no permanecéis en mí. </a:t>
            </a:r>
            <a:r>
              <a:rPr lang="es-ES" sz="2400" dirty="0">
                <a:latin typeface="Calibri"/>
              </a:rPr>
              <a:t>Yo soy la vid, vosotros los pámpanos; el que permanece en mí, y yo en él, éste lleva mucho fruto; porque separados de mí nada podéis hacer. El que en mí no permanece, será echado fuera como pámpano, y se secará; y los recogen, y los echan en el fuego, y arden. Si permanecéis en mí, y mis palabras permanecen en vosotros, pedid todo lo que queréis, y os será hecho. </a:t>
            </a:r>
          </a:p>
        </p:txBody>
      </p:sp>
    </p:spTree>
    <p:extLst>
      <p:ext uri="{BB962C8B-B14F-4D97-AF65-F5344CB8AC3E}">
        <p14:creationId xmlns:p14="http://schemas.microsoft.com/office/powerpoint/2010/main" val="31479962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647B9-5084-113F-E44E-2495BDC89B1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C53996C-3822-AD4C-B8A7-276EAE05F7B9}"/>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AE301AA5-0E8E-9836-1E86-D96FCBB236E2}"/>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7" name="TextBox 6">
            <a:extLst>
              <a:ext uri="{FF2B5EF4-FFF2-40B4-BE49-F238E27FC236}">
                <a16:creationId xmlns:a16="http://schemas.microsoft.com/office/drawing/2014/main" id="{3BF459FA-A18C-74B9-A323-71BCEBE7488A}"/>
              </a:ext>
            </a:extLst>
          </p:cNvPr>
          <p:cNvSpPr txBox="1"/>
          <p:nvPr/>
        </p:nvSpPr>
        <p:spPr>
          <a:xfrm>
            <a:off x="4572000" y="162880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6B3E4FD8-CE0B-3DE1-3D3E-E5BCEAF0309E}"/>
              </a:ext>
            </a:extLst>
          </p:cNvPr>
          <p:cNvSpPr txBox="1"/>
          <p:nvPr/>
        </p:nvSpPr>
        <p:spPr>
          <a:xfrm>
            <a:off x="4572000" y="220961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31568FCB-BEC2-4ECA-2F00-0645DF80DC70}"/>
              </a:ext>
            </a:extLst>
          </p:cNvPr>
          <p:cNvSpPr txBox="1"/>
          <p:nvPr/>
        </p:nvSpPr>
        <p:spPr>
          <a:xfrm>
            <a:off x="5997442" y="220486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92915025-0949-1D8D-8E92-FCFD12030510}"/>
              </a:ext>
            </a:extLst>
          </p:cNvPr>
          <p:cNvSpPr txBox="1"/>
          <p:nvPr/>
        </p:nvSpPr>
        <p:spPr>
          <a:xfrm>
            <a:off x="7545695" y="220486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E5137317-932F-3B32-10C7-D9101D1EF4BE}"/>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8D073033-4C05-20F0-C4FB-65EDC8B4DE50}"/>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272CCEC3-1648-5DF6-B52B-582757287A88}"/>
              </a:ext>
            </a:extLst>
          </p:cNvPr>
          <p:cNvSpPr txBox="1"/>
          <p:nvPr/>
        </p:nvSpPr>
        <p:spPr>
          <a:xfrm>
            <a:off x="4584101" y="279187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12" name="TextBox 11">
            <a:extLst>
              <a:ext uri="{FF2B5EF4-FFF2-40B4-BE49-F238E27FC236}">
                <a16:creationId xmlns:a16="http://schemas.microsoft.com/office/drawing/2014/main" id="{8A5F2F6F-F972-7064-3EDE-ED543698AC50}"/>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16" name="TextBox 15">
            <a:extLst>
              <a:ext uri="{FF2B5EF4-FFF2-40B4-BE49-F238E27FC236}">
                <a16:creationId xmlns:a16="http://schemas.microsoft.com/office/drawing/2014/main" id="{E98FA910-AE70-877B-9D5C-2F09B1011E93}"/>
              </a:ext>
            </a:extLst>
          </p:cNvPr>
          <p:cNvSpPr txBox="1"/>
          <p:nvPr/>
        </p:nvSpPr>
        <p:spPr>
          <a:xfrm>
            <a:off x="4584101" y="337308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¿Qué significa permanecer en una relación intima con Dios?</a:t>
            </a:r>
          </a:p>
        </p:txBody>
      </p:sp>
      <p:sp>
        <p:nvSpPr>
          <p:cNvPr id="6" name="TextBox 5">
            <a:extLst>
              <a:ext uri="{FF2B5EF4-FFF2-40B4-BE49-F238E27FC236}">
                <a16:creationId xmlns:a16="http://schemas.microsoft.com/office/drawing/2014/main" id="{98256454-8969-9542-726F-F683AD61C71B}"/>
              </a:ext>
            </a:extLst>
          </p:cNvPr>
          <p:cNvSpPr txBox="1"/>
          <p:nvPr/>
        </p:nvSpPr>
        <p:spPr>
          <a:xfrm>
            <a:off x="4593367" y="397679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estar conectados a Dios siempre</a:t>
            </a:r>
          </a:p>
        </p:txBody>
      </p:sp>
      <p:sp>
        <p:nvSpPr>
          <p:cNvPr id="9" name="TextBox 8">
            <a:extLst>
              <a:ext uri="{FF2B5EF4-FFF2-40B4-BE49-F238E27FC236}">
                <a16:creationId xmlns:a16="http://schemas.microsoft.com/office/drawing/2014/main" id="{294E642A-CEEC-DB20-512E-6D5A17ACED17}"/>
              </a:ext>
            </a:extLst>
          </p:cNvPr>
          <p:cNvSpPr txBox="1"/>
          <p:nvPr/>
        </p:nvSpPr>
        <p:spPr>
          <a:xfrm>
            <a:off x="4584101" y="43369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dar muchos frutos espirituales</a:t>
            </a:r>
          </a:p>
        </p:txBody>
      </p:sp>
      <p:sp>
        <p:nvSpPr>
          <p:cNvPr id="10" name="1 CuadroTexto">
            <a:extLst>
              <a:ext uri="{FF2B5EF4-FFF2-40B4-BE49-F238E27FC236}">
                <a16:creationId xmlns:a16="http://schemas.microsoft.com/office/drawing/2014/main" id="{40235B49-9B34-3138-D0ED-60E496FFFA34}"/>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15:4-7</a:t>
            </a:r>
          </a:p>
        </p:txBody>
      </p:sp>
      <p:sp>
        <p:nvSpPr>
          <p:cNvPr id="11" name="2 CuadroTexto">
            <a:extLst>
              <a:ext uri="{FF2B5EF4-FFF2-40B4-BE49-F238E27FC236}">
                <a16:creationId xmlns:a16="http://schemas.microsoft.com/office/drawing/2014/main" id="{5EC16360-5CF7-31A1-7CAD-F5565D3E3033}"/>
              </a:ext>
            </a:extLst>
          </p:cNvPr>
          <p:cNvSpPr txBox="1"/>
          <p:nvPr/>
        </p:nvSpPr>
        <p:spPr>
          <a:xfrm>
            <a:off x="24457" y="522936"/>
            <a:ext cx="4547543" cy="563660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Permaneced en mí, y yo en vosotros.</a:t>
            </a:r>
            <a:r>
              <a:rPr lang="es-ES" sz="2400" dirty="0">
                <a:latin typeface="Calibri"/>
              </a:rPr>
              <a:t> </a:t>
            </a:r>
            <a:r>
              <a:rPr lang="es-ES" sz="2400" dirty="0">
                <a:solidFill>
                  <a:srgbClr val="00B0F0"/>
                </a:solidFill>
                <a:latin typeface="Calibri"/>
              </a:rPr>
              <a:t>Como el pámpano no puede llevar fruto por sí mismo, si no permanece en la vid, así tampoco vosotros, si no permanecéis en mí. </a:t>
            </a:r>
            <a:r>
              <a:rPr lang="es-ES" sz="2400" dirty="0">
                <a:solidFill>
                  <a:srgbClr val="FFFF00"/>
                </a:solidFill>
                <a:latin typeface="Calibri"/>
              </a:rPr>
              <a:t>Yo soy la vid, vosotros los pámpanos; el que permanece en mí, y yo en él, éste lleva mucho fruto; </a:t>
            </a:r>
            <a:r>
              <a:rPr lang="es-ES" sz="2400" dirty="0">
                <a:latin typeface="Calibri"/>
              </a:rPr>
              <a:t>porque separados de mí nada podéis hacer. El que en mí no permanece, será echado fuera como pámpano, y se secará; y los recogen, y los echan en el fuego, y arden. Si permanecéis en mí, y mis palabras permanecen en vosotros, pedid todo lo que queréis, y os será hecho. </a:t>
            </a:r>
          </a:p>
        </p:txBody>
      </p:sp>
    </p:spTree>
    <p:extLst>
      <p:ext uri="{BB962C8B-B14F-4D97-AF65-F5344CB8AC3E}">
        <p14:creationId xmlns:p14="http://schemas.microsoft.com/office/powerpoint/2010/main" val="2941814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E25C1-C655-BD33-BADC-58A21071981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BC1A6BA-8FF7-72D7-7DAF-A7CC87DE1A04}"/>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A9AF1A38-4062-23AA-0986-4BE6C1FAF778}"/>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7" name="TextBox 6">
            <a:extLst>
              <a:ext uri="{FF2B5EF4-FFF2-40B4-BE49-F238E27FC236}">
                <a16:creationId xmlns:a16="http://schemas.microsoft.com/office/drawing/2014/main" id="{AE728442-1D7F-9096-883D-F56F025167DD}"/>
              </a:ext>
            </a:extLst>
          </p:cNvPr>
          <p:cNvSpPr txBox="1"/>
          <p:nvPr/>
        </p:nvSpPr>
        <p:spPr>
          <a:xfrm>
            <a:off x="4572000" y="162880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51D6F6C3-6FA0-F50C-1B07-4DB2ED38D6F2}"/>
              </a:ext>
            </a:extLst>
          </p:cNvPr>
          <p:cNvSpPr txBox="1"/>
          <p:nvPr/>
        </p:nvSpPr>
        <p:spPr>
          <a:xfrm>
            <a:off x="4572000" y="220961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7C84AE0E-9C94-F1BF-D314-5DE0523AA147}"/>
              </a:ext>
            </a:extLst>
          </p:cNvPr>
          <p:cNvSpPr txBox="1"/>
          <p:nvPr/>
        </p:nvSpPr>
        <p:spPr>
          <a:xfrm>
            <a:off x="5997442" y="220486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47350FDD-EB74-6B9C-7474-8C6BFA4FC64A}"/>
              </a:ext>
            </a:extLst>
          </p:cNvPr>
          <p:cNvSpPr txBox="1"/>
          <p:nvPr/>
        </p:nvSpPr>
        <p:spPr>
          <a:xfrm>
            <a:off x="7545695" y="220486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758D54CD-698B-8BA6-B1A4-C9FDD8A01145}"/>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69B6F2F1-E1AC-6CFF-A646-3D0CDDEE7270}"/>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39AAF4A3-4DD6-03D4-5281-753D05CF4D0A}"/>
              </a:ext>
            </a:extLst>
          </p:cNvPr>
          <p:cNvSpPr txBox="1"/>
          <p:nvPr/>
        </p:nvSpPr>
        <p:spPr>
          <a:xfrm>
            <a:off x="4584101" y="279187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12" name="TextBox 11">
            <a:extLst>
              <a:ext uri="{FF2B5EF4-FFF2-40B4-BE49-F238E27FC236}">
                <a16:creationId xmlns:a16="http://schemas.microsoft.com/office/drawing/2014/main" id="{73508CB0-C3FF-9D92-AC67-2CFC073C7762}"/>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16" name="TextBox 15">
            <a:extLst>
              <a:ext uri="{FF2B5EF4-FFF2-40B4-BE49-F238E27FC236}">
                <a16:creationId xmlns:a16="http://schemas.microsoft.com/office/drawing/2014/main" id="{EDDC65FD-C8DD-3791-28B3-8BC55D7C9563}"/>
              </a:ext>
            </a:extLst>
          </p:cNvPr>
          <p:cNvSpPr txBox="1"/>
          <p:nvPr/>
        </p:nvSpPr>
        <p:spPr>
          <a:xfrm>
            <a:off x="4584101" y="337308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¿Qué significa permanecer en una relación intima con Dios?</a:t>
            </a:r>
          </a:p>
        </p:txBody>
      </p:sp>
      <p:sp>
        <p:nvSpPr>
          <p:cNvPr id="6" name="TextBox 5">
            <a:extLst>
              <a:ext uri="{FF2B5EF4-FFF2-40B4-BE49-F238E27FC236}">
                <a16:creationId xmlns:a16="http://schemas.microsoft.com/office/drawing/2014/main" id="{06F2225E-9A91-14A2-169A-963B937F55B0}"/>
              </a:ext>
            </a:extLst>
          </p:cNvPr>
          <p:cNvSpPr txBox="1"/>
          <p:nvPr/>
        </p:nvSpPr>
        <p:spPr>
          <a:xfrm>
            <a:off x="4593367" y="397679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estar conectados a Dios siempre</a:t>
            </a:r>
          </a:p>
        </p:txBody>
      </p:sp>
      <p:sp>
        <p:nvSpPr>
          <p:cNvPr id="9" name="TextBox 8">
            <a:extLst>
              <a:ext uri="{FF2B5EF4-FFF2-40B4-BE49-F238E27FC236}">
                <a16:creationId xmlns:a16="http://schemas.microsoft.com/office/drawing/2014/main" id="{213A2882-219A-0F6C-7AD9-00D071F3759A}"/>
              </a:ext>
            </a:extLst>
          </p:cNvPr>
          <p:cNvSpPr txBox="1"/>
          <p:nvPr/>
        </p:nvSpPr>
        <p:spPr>
          <a:xfrm>
            <a:off x="4584101" y="43369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dar muchos frutos espirituales</a:t>
            </a:r>
          </a:p>
        </p:txBody>
      </p:sp>
      <p:sp>
        <p:nvSpPr>
          <p:cNvPr id="8" name="TextBox 7">
            <a:extLst>
              <a:ext uri="{FF2B5EF4-FFF2-40B4-BE49-F238E27FC236}">
                <a16:creationId xmlns:a16="http://schemas.microsoft.com/office/drawing/2014/main" id="{4E4F26E1-3466-76CF-88A2-70FD6E280BF5}"/>
              </a:ext>
            </a:extLst>
          </p:cNvPr>
          <p:cNvSpPr txBox="1"/>
          <p:nvPr/>
        </p:nvSpPr>
        <p:spPr>
          <a:xfrm>
            <a:off x="4602167" y="468688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dependencia de Dios continua</a:t>
            </a:r>
          </a:p>
        </p:txBody>
      </p:sp>
      <p:sp>
        <p:nvSpPr>
          <p:cNvPr id="10" name="1 CuadroTexto">
            <a:extLst>
              <a:ext uri="{FF2B5EF4-FFF2-40B4-BE49-F238E27FC236}">
                <a16:creationId xmlns:a16="http://schemas.microsoft.com/office/drawing/2014/main" id="{EE502183-0749-FD70-E72B-2232DAA4CD40}"/>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15:4-7</a:t>
            </a:r>
          </a:p>
        </p:txBody>
      </p:sp>
      <p:sp>
        <p:nvSpPr>
          <p:cNvPr id="11" name="2 CuadroTexto">
            <a:extLst>
              <a:ext uri="{FF2B5EF4-FFF2-40B4-BE49-F238E27FC236}">
                <a16:creationId xmlns:a16="http://schemas.microsoft.com/office/drawing/2014/main" id="{CD18C589-E3E9-FB6D-39BD-B17DFDB18C41}"/>
              </a:ext>
            </a:extLst>
          </p:cNvPr>
          <p:cNvSpPr txBox="1"/>
          <p:nvPr/>
        </p:nvSpPr>
        <p:spPr>
          <a:xfrm>
            <a:off x="24457" y="522936"/>
            <a:ext cx="4547543" cy="563660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Permaneced en mí, y yo en vosotros.</a:t>
            </a:r>
            <a:r>
              <a:rPr lang="es-ES" sz="2400" dirty="0">
                <a:latin typeface="Calibri"/>
              </a:rPr>
              <a:t> </a:t>
            </a:r>
            <a:r>
              <a:rPr lang="es-ES" sz="2400" dirty="0">
                <a:solidFill>
                  <a:srgbClr val="00B0F0"/>
                </a:solidFill>
                <a:latin typeface="Calibri"/>
              </a:rPr>
              <a:t>Como el pámpano no puede llevar fruto por sí mismo, si no permanece en la vid, así tampoco vosotros, si no permanecéis en mí. </a:t>
            </a:r>
            <a:r>
              <a:rPr lang="es-ES" sz="2400" dirty="0">
                <a:solidFill>
                  <a:srgbClr val="FFFF00"/>
                </a:solidFill>
                <a:latin typeface="Calibri"/>
              </a:rPr>
              <a:t>Yo soy la vid, vosotros los pámpanos; el que permanece en mí, y yo en él, éste lleva mucho fruto; </a:t>
            </a:r>
            <a:r>
              <a:rPr lang="es-ES" sz="2400" dirty="0">
                <a:solidFill>
                  <a:srgbClr val="00B0F0"/>
                </a:solidFill>
                <a:latin typeface="Calibri"/>
              </a:rPr>
              <a:t>porque separados de mí nada podéis hacer. </a:t>
            </a:r>
            <a:r>
              <a:rPr lang="es-ES" sz="2400" dirty="0">
                <a:latin typeface="Calibri"/>
              </a:rPr>
              <a:t>El que en mí no permanece, será echado fuera como pámpano, y se secará; y los recogen, y los echan en el fuego, y arden. Si permanecéis en mí, y mis palabras permanecen en vosotros, pedid todo lo que queréis, y os será hecho. </a:t>
            </a:r>
          </a:p>
        </p:txBody>
      </p:sp>
    </p:spTree>
    <p:extLst>
      <p:ext uri="{BB962C8B-B14F-4D97-AF65-F5344CB8AC3E}">
        <p14:creationId xmlns:p14="http://schemas.microsoft.com/office/powerpoint/2010/main" val="1362296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3B791-3296-BC20-11B0-D0174D48491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57169C2-7891-E18D-A4AD-0CA4AC377F20}"/>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5E0FE636-A7C2-D47D-60C0-2FDDB4BAEFBF}"/>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7" name="TextBox 6">
            <a:extLst>
              <a:ext uri="{FF2B5EF4-FFF2-40B4-BE49-F238E27FC236}">
                <a16:creationId xmlns:a16="http://schemas.microsoft.com/office/drawing/2014/main" id="{76362AE4-C3E1-C140-9C2B-E6DB44CFB684}"/>
              </a:ext>
            </a:extLst>
          </p:cNvPr>
          <p:cNvSpPr txBox="1"/>
          <p:nvPr/>
        </p:nvSpPr>
        <p:spPr>
          <a:xfrm>
            <a:off x="4572000" y="162880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7F0B3757-57A7-D391-E068-BD3E455D506E}"/>
              </a:ext>
            </a:extLst>
          </p:cNvPr>
          <p:cNvSpPr txBox="1"/>
          <p:nvPr/>
        </p:nvSpPr>
        <p:spPr>
          <a:xfrm>
            <a:off x="4572000" y="220961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C3FF44D0-96BD-E728-61FA-7398889ECB45}"/>
              </a:ext>
            </a:extLst>
          </p:cNvPr>
          <p:cNvSpPr txBox="1"/>
          <p:nvPr/>
        </p:nvSpPr>
        <p:spPr>
          <a:xfrm>
            <a:off x="5997442" y="220486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EE1B4935-594D-5F9D-029A-611E1A8C3B0D}"/>
              </a:ext>
            </a:extLst>
          </p:cNvPr>
          <p:cNvSpPr txBox="1"/>
          <p:nvPr/>
        </p:nvSpPr>
        <p:spPr>
          <a:xfrm>
            <a:off x="7545695" y="220486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1CF6F5F5-6A44-BDCB-B288-5BDD9F8CAB3E}"/>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189F92A5-B32E-EE95-CAF3-5ADEB4188B8C}"/>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8256BEE0-27F2-8E3B-54B6-502330E30ABD}"/>
              </a:ext>
            </a:extLst>
          </p:cNvPr>
          <p:cNvSpPr txBox="1"/>
          <p:nvPr/>
        </p:nvSpPr>
        <p:spPr>
          <a:xfrm>
            <a:off x="4584101" y="279187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12" name="TextBox 11">
            <a:extLst>
              <a:ext uri="{FF2B5EF4-FFF2-40B4-BE49-F238E27FC236}">
                <a16:creationId xmlns:a16="http://schemas.microsoft.com/office/drawing/2014/main" id="{79136070-E1B2-A21A-5B8E-AE093FFF6A79}"/>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16" name="TextBox 15">
            <a:extLst>
              <a:ext uri="{FF2B5EF4-FFF2-40B4-BE49-F238E27FC236}">
                <a16:creationId xmlns:a16="http://schemas.microsoft.com/office/drawing/2014/main" id="{21E4A791-3361-0550-1F76-CCF6B8B35656}"/>
              </a:ext>
            </a:extLst>
          </p:cNvPr>
          <p:cNvSpPr txBox="1"/>
          <p:nvPr/>
        </p:nvSpPr>
        <p:spPr>
          <a:xfrm>
            <a:off x="4584101" y="337308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¿Qué significa permanecer en una relación intima con Dios?</a:t>
            </a:r>
          </a:p>
        </p:txBody>
      </p:sp>
      <p:sp>
        <p:nvSpPr>
          <p:cNvPr id="6" name="TextBox 5">
            <a:extLst>
              <a:ext uri="{FF2B5EF4-FFF2-40B4-BE49-F238E27FC236}">
                <a16:creationId xmlns:a16="http://schemas.microsoft.com/office/drawing/2014/main" id="{79BA7DE0-C81D-C426-4F89-B26BFBFB7D15}"/>
              </a:ext>
            </a:extLst>
          </p:cNvPr>
          <p:cNvSpPr txBox="1"/>
          <p:nvPr/>
        </p:nvSpPr>
        <p:spPr>
          <a:xfrm>
            <a:off x="4593367" y="397679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estar conectados a Dios siempre</a:t>
            </a:r>
          </a:p>
        </p:txBody>
      </p:sp>
      <p:sp>
        <p:nvSpPr>
          <p:cNvPr id="9" name="TextBox 8">
            <a:extLst>
              <a:ext uri="{FF2B5EF4-FFF2-40B4-BE49-F238E27FC236}">
                <a16:creationId xmlns:a16="http://schemas.microsoft.com/office/drawing/2014/main" id="{EE4DE7C7-FDCB-547D-7370-E6D3EB35A805}"/>
              </a:ext>
            </a:extLst>
          </p:cNvPr>
          <p:cNvSpPr txBox="1"/>
          <p:nvPr/>
        </p:nvSpPr>
        <p:spPr>
          <a:xfrm>
            <a:off x="4584101" y="43369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dar muchos frutos espirituales</a:t>
            </a:r>
          </a:p>
        </p:txBody>
      </p:sp>
      <p:sp>
        <p:nvSpPr>
          <p:cNvPr id="8" name="TextBox 7">
            <a:extLst>
              <a:ext uri="{FF2B5EF4-FFF2-40B4-BE49-F238E27FC236}">
                <a16:creationId xmlns:a16="http://schemas.microsoft.com/office/drawing/2014/main" id="{82D6FEAC-E63D-C344-D139-C5C071C17C42}"/>
              </a:ext>
            </a:extLst>
          </p:cNvPr>
          <p:cNvSpPr txBox="1"/>
          <p:nvPr/>
        </p:nvSpPr>
        <p:spPr>
          <a:xfrm>
            <a:off x="4602167" y="468688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dependencia de Dios continua</a:t>
            </a:r>
          </a:p>
        </p:txBody>
      </p:sp>
      <p:sp>
        <p:nvSpPr>
          <p:cNvPr id="10" name="TextBox 9">
            <a:extLst>
              <a:ext uri="{FF2B5EF4-FFF2-40B4-BE49-F238E27FC236}">
                <a16:creationId xmlns:a16="http://schemas.microsoft.com/office/drawing/2014/main" id="{14C663CA-9D6A-8DA2-8DD3-8D64DC8D1F02}"/>
              </a:ext>
            </a:extLst>
          </p:cNvPr>
          <p:cNvSpPr txBox="1"/>
          <p:nvPr/>
        </p:nvSpPr>
        <p:spPr>
          <a:xfrm>
            <a:off x="4598962" y="505716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relación vital</a:t>
            </a:r>
          </a:p>
        </p:txBody>
      </p:sp>
      <p:sp>
        <p:nvSpPr>
          <p:cNvPr id="11" name="1 CuadroTexto">
            <a:extLst>
              <a:ext uri="{FF2B5EF4-FFF2-40B4-BE49-F238E27FC236}">
                <a16:creationId xmlns:a16="http://schemas.microsoft.com/office/drawing/2014/main" id="{20F35E81-58A4-DAD6-E75A-11AEC617B013}"/>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15:4-7</a:t>
            </a:r>
          </a:p>
        </p:txBody>
      </p:sp>
      <p:sp>
        <p:nvSpPr>
          <p:cNvPr id="14" name="2 CuadroTexto">
            <a:extLst>
              <a:ext uri="{FF2B5EF4-FFF2-40B4-BE49-F238E27FC236}">
                <a16:creationId xmlns:a16="http://schemas.microsoft.com/office/drawing/2014/main" id="{F3506720-9766-C8D8-FB4C-D4E8A35AC1D4}"/>
              </a:ext>
            </a:extLst>
          </p:cNvPr>
          <p:cNvSpPr txBox="1"/>
          <p:nvPr/>
        </p:nvSpPr>
        <p:spPr>
          <a:xfrm>
            <a:off x="24457" y="522936"/>
            <a:ext cx="4547543" cy="563660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Permaneced en mí, y yo en vosotros.</a:t>
            </a:r>
            <a:r>
              <a:rPr lang="es-ES" sz="2400" dirty="0">
                <a:latin typeface="Calibri"/>
              </a:rPr>
              <a:t> </a:t>
            </a:r>
            <a:r>
              <a:rPr lang="es-ES" sz="2400" dirty="0">
                <a:solidFill>
                  <a:srgbClr val="00B0F0"/>
                </a:solidFill>
                <a:latin typeface="Calibri"/>
              </a:rPr>
              <a:t>Como el pámpano no puede llevar fruto por sí mismo, si no permanece en la vid, así tampoco vosotros, si no permanecéis en mí. </a:t>
            </a:r>
            <a:r>
              <a:rPr lang="es-ES" sz="2400" dirty="0">
                <a:solidFill>
                  <a:srgbClr val="FFFF00"/>
                </a:solidFill>
                <a:latin typeface="Calibri"/>
              </a:rPr>
              <a:t>Yo soy la vid, vosotros los pámpanos; el que permanece en mí, y yo en él, éste lleva mucho fruto; </a:t>
            </a:r>
            <a:r>
              <a:rPr lang="es-ES" sz="2400" dirty="0">
                <a:solidFill>
                  <a:srgbClr val="00B0F0"/>
                </a:solidFill>
                <a:latin typeface="Calibri"/>
              </a:rPr>
              <a:t>porque separados de mí nada podéis hacer. </a:t>
            </a:r>
            <a:r>
              <a:rPr lang="es-ES" sz="2400" dirty="0">
                <a:solidFill>
                  <a:srgbClr val="FFFF00"/>
                </a:solidFill>
                <a:latin typeface="Calibri"/>
              </a:rPr>
              <a:t>El que en mí no permanece, será echado fuera como pámpano, y se secará; y los recogen, y los echan en el fuego, y arden. </a:t>
            </a:r>
            <a:r>
              <a:rPr lang="es-ES" sz="2400" dirty="0">
                <a:latin typeface="Calibri"/>
              </a:rPr>
              <a:t>Si permanecéis en mí, y mis palabras permanecen en vosotros, pedid todo lo que queréis, y os será hecho. </a:t>
            </a:r>
          </a:p>
        </p:txBody>
      </p:sp>
    </p:spTree>
    <p:extLst>
      <p:ext uri="{BB962C8B-B14F-4D97-AF65-F5344CB8AC3E}">
        <p14:creationId xmlns:p14="http://schemas.microsoft.com/office/powerpoint/2010/main" val="160839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8B792-69E5-D49D-7ED6-62B0BEC88B3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025ED99-875B-5D9D-E31A-2597F7811BEE}"/>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79797698-8AD0-B5E0-145A-6BD79D6783DB}"/>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7" name="TextBox 6">
            <a:extLst>
              <a:ext uri="{FF2B5EF4-FFF2-40B4-BE49-F238E27FC236}">
                <a16:creationId xmlns:a16="http://schemas.microsoft.com/office/drawing/2014/main" id="{EBCF66AB-72F0-D8A0-2893-5BC82A8F6B66}"/>
              </a:ext>
            </a:extLst>
          </p:cNvPr>
          <p:cNvSpPr txBox="1"/>
          <p:nvPr/>
        </p:nvSpPr>
        <p:spPr>
          <a:xfrm>
            <a:off x="4572000" y="162880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91240780-BD62-9D2C-B57A-7A80AEEC3089}"/>
              </a:ext>
            </a:extLst>
          </p:cNvPr>
          <p:cNvSpPr txBox="1"/>
          <p:nvPr/>
        </p:nvSpPr>
        <p:spPr>
          <a:xfrm>
            <a:off x="4572000" y="220961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381D0E91-CAF6-7E04-424C-43F804F3878C}"/>
              </a:ext>
            </a:extLst>
          </p:cNvPr>
          <p:cNvSpPr txBox="1"/>
          <p:nvPr/>
        </p:nvSpPr>
        <p:spPr>
          <a:xfrm>
            <a:off x="5997442" y="220486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46D92CE8-B322-C523-DDEE-AB806D4B591E}"/>
              </a:ext>
            </a:extLst>
          </p:cNvPr>
          <p:cNvSpPr txBox="1"/>
          <p:nvPr/>
        </p:nvSpPr>
        <p:spPr>
          <a:xfrm>
            <a:off x="7545695" y="220486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9CC96E1A-E189-6779-4E0F-85BF9682F743}"/>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EC877237-3FDF-0853-855B-E2BE102C16C5}"/>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DA924062-6996-B3E3-17A7-386753D186B4}"/>
              </a:ext>
            </a:extLst>
          </p:cNvPr>
          <p:cNvSpPr txBox="1"/>
          <p:nvPr/>
        </p:nvSpPr>
        <p:spPr>
          <a:xfrm>
            <a:off x="4584101" y="279187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12" name="TextBox 11">
            <a:extLst>
              <a:ext uri="{FF2B5EF4-FFF2-40B4-BE49-F238E27FC236}">
                <a16:creationId xmlns:a16="http://schemas.microsoft.com/office/drawing/2014/main" id="{BCF4CB32-60F3-AD84-7CBF-3CD752F85CDB}"/>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16" name="TextBox 15">
            <a:extLst>
              <a:ext uri="{FF2B5EF4-FFF2-40B4-BE49-F238E27FC236}">
                <a16:creationId xmlns:a16="http://schemas.microsoft.com/office/drawing/2014/main" id="{A162C367-F01D-7EB1-7BE4-A7F9BC3FCB23}"/>
              </a:ext>
            </a:extLst>
          </p:cNvPr>
          <p:cNvSpPr txBox="1"/>
          <p:nvPr/>
        </p:nvSpPr>
        <p:spPr>
          <a:xfrm>
            <a:off x="4584101" y="337308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¿Qué significa permanecer en una relación intima con Dios?</a:t>
            </a:r>
          </a:p>
        </p:txBody>
      </p:sp>
      <p:sp>
        <p:nvSpPr>
          <p:cNvPr id="6" name="TextBox 5">
            <a:extLst>
              <a:ext uri="{FF2B5EF4-FFF2-40B4-BE49-F238E27FC236}">
                <a16:creationId xmlns:a16="http://schemas.microsoft.com/office/drawing/2014/main" id="{E2441A5E-2747-6074-1FE7-8DF4FD9403CE}"/>
              </a:ext>
            </a:extLst>
          </p:cNvPr>
          <p:cNvSpPr txBox="1"/>
          <p:nvPr/>
        </p:nvSpPr>
        <p:spPr>
          <a:xfrm>
            <a:off x="4593367" y="397679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estar conectados a Dios siempre</a:t>
            </a:r>
          </a:p>
        </p:txBody>
      </p:sp>
      <p:sp>
        <p:nvSpPr>
          <p:cNvPr id="9" name="TextBox 8">
            <a:extLst>
              <a:ext uri="{FF2B5EF4-FFF2-40B4-BE49-F238E27FC236}">
                <a16:creationId xmlns:a16="http://schemas.microsoft.com/office/drawing/2014/main" id="{2E21B580-01FF-0658-32B8-F568A247D045}"/>
              </a:ext>
            </a:extLst>
          </p:cNvPr>
          <p:cNvSpPr txBox="1"/>
          <p:nvPr/>
        </p:nvSpPr>
        <p:spPr>
          <a:xfrm>
            <a:off x="4584101" y="43369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dar muchos frutos espirituales</a:t>
            </a:r>
          </a:p>
        </p:txBody>
      </p:sp>
      <p:sp>
        <p:nvSpPr>
          <p:cNvPr id="8" name="TextBox 7">
            <a:extLst>
              <a:ext uri="{FF2B5EF4-FFF2-40B4-BE49-F238E27FC236}">
                <a16:creationId xmlns:a16="http://schemas.microsoft.com/office/drawing/2014/main" id="{58901D2A-F146-E2E0-9C71-9D78C78CF35C}"/>
              </a:ext>
            </a:extLst>
          </p:cNvPr>
          <p:cNvSpPr txBox="1"/>
          <p:nvPr/>
        </p:nvSpPr>
        <p:spPr>
          <a:xfrm>
            <a:off x="4602167" y="468688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dependencia de Dios continua</a:t>
            </a:r>
          </a:p>
        </p:txBody>
      </p:sp>
      <p:sp>
        <p:nvSpPr>
          <p:cNvPr id="10" name="TextBox 9">
            <a:extLst>
              <a:ext uri="{FF2B5EF4-FFF2-40B4-BE49-F238E27FC236}">
                <a16:creationId xmlns:a16="http://schemas.microsoft.com/office/drawing/2014/main" id="{4CF96764-C62F-9041-B2DC-176D5B830AE1}"/>
              </a:ext>
            </a:extLst>
          </p:cNvPr>
          <p:cNvSpPr txBox="1"/>
          <p:nvPr/>
        </p:nvSpPr>
        <p:spPr>
          <a:xfrm>
            <a:off x="4598962" y="505716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relación vital</a:t>
            </a:r>
          </a:p>
        </p:txBody>
      </p:sp>
      <p:sp>
        <p:nvSpPr>
          <p:cNvPr id="11" name="TextBox 10">
            <a:extLst>
              <a:ext uri="{FF2B5EF4-FFF2-40B4-BE49-F238E27FC236}">
                <a16:creationId xmlns:a16="http://schemas.microsoft.com/office/drawing/2014/main" id="{4763CB0F-B0EA-0764-BC49-F145306E435F}"/>
              </a:ext>
            </a:extLst>
          </p:cNvPr>
          <p:cNvSpPr txBox="1"/>
          <p:nvPr/>
        </p:nvSpPr>
        <p:spPr>
          <a:xfrm>
            <a:off x="4593367" y="540710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sentir la ayuda continua de Dios</a:t>
            </a:r>
          </a:p>
        </p:txBody>
      </p:sp>
      <p:sp>
        <p:nvSpPr>
          <p:cNvPr id="14" name="1 CuadroTexto">
            <a:extLst>
              <a:ext uri="{FF2B5EF4-FFF2-40B4-BE49-F238E27FC236}">
                <a16:creationId xmlns:a16="http://schemas.microsoft.com/office/drawing/2014/main" id="{E4F84F86-E2AC-8FDC-2493-B5782F521AE7}"/>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15:4-7</a:t>
            </a:r>
          </a:p>
        </p:txBody>
      </p:sp>
      <p:sp>
        <p:nvSpPr>
          <p:cNvPr id="19" name="2 CuadroTexto">
            <a:extLst>
              <a:ext uri="{FF2B5EF4-FFF2-40B4-BE49-F238E27FC236}">
                <a16:creationId xmlns:a16="http://schemas.microsoft.com/office/drawing/2014/main" id="{4982472F-81FE-2728-2C96-72A83384E990}"/>
              </a:ext>
            </a:extLst>
          </p:cNvPr>
          <p:cNvSpPr txBox="1"/>
          <p:nvPr/>
        </p:nvSpPr>
        <p:spPr>
          <a:xfrm>
            <a:off x="24457" y="522936"/>
            <a:ext cx="4547543" cy="563660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Permaneced en mí, y yo en vosotros.</a:t>
            </a:r>
            <a:r>
              <a:rPr lang="es-ES" sz="2400" dirty="0">
                <a:latin typeface="Calibri"/>
              </a:rPr>
              <a:t> </a:t>
            </a:r>
            <a:r>
              <a:rPr lang="es-ES" sz="2400" dirty="0">
                <a:solidFill>
                  <a:srgbClr val="00B0F0"/>
                </a:solidFill>
                <a:latin typeface="Calibri"/>
              </a:rPr>
              <a:t>Como el pámpano no puede llevar fruto por sí mismo, si no permanece en la vid, así tampoco vosotros, si no permanecéis en mí. </a:t>
            </a:r>
            <a:r>
              <a:rPr lang="es-ES" sz="2400" dirty="0">
                <a:solidFill>
                  <a:srgbClr val="FFFF00"/>
                </a:solidFill>
                <a:latin typeface="Calibri"/>
              </a:rPr>
              <a:t>Yo soy la vid, vosotros los pámpanos; el que permanece en mí, y yo en él, éste lleva mucho fruto; </a:t>
            </a:r>
            <a:r>
              <a:rPr lang="es-ES" sz="2400" dirty="0">
                <a:solidFill>
                  <a:srgbClr val="00B0F0"/>
                </a:solidFill>
                <a:latin typeface="Calibri"/>
              </a:rPr>
              <a:t>porque separados de mí nada podéis hacer. </a:t>
            </a:r>
            <a:r>
              <a:rPr lang="es-ES" sz="2400" dirty="0">
                <a:solidFill>
                  <a:srgbClr val="FFFF00"/>
                </a:solidFill>
                <a:latin typeface="Calibri"/>
              </a:rPr>
              <a:t>El que en mí no permanece, será echado fuera como pámpano, y se secará; y los recogen, y los echan en el fuego, y arden. </a:t>
            </a:r>
            <a:r>
              <a:rPr lang="es-ES" sz="2400" dirty="0">
                <a:solidFill>
                  <a:srgbClr val="00B0F0"/>
                </a:solidFill>
                <a:latin typeface="Calibri"/>
              </a:rPr>
              <a:t>Si permanecéis en mí, y mis palabras permanecen en vosotros, pedid todo lo que queréis, y os será hecho. </a:t>
            </a:r>
          </a:p>
        </p:txBody>
      </p:sp>
    </p:spTree>
    <p:extLst>
      <p:ext uri="{BB962C8B-B14F-4D97-AF65-F5344CB8AC3E}">
        <p14:creationId xmlns:p14="http://schemas.microsoft.com/office/powerpoint/2010/main" val="3499204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8FABC-652D-3437-79B0-B118678428D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0E118EA-6B73-BCEF-34CE-E5327C67BE80}"/>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97A18EAF-6AD1-84C3-B4E8-A5DDD1FD261E}"/>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escribe al ángel de la iglesia en </a:t>
            </a:r>
            <a:r>
              <a:rPr lang="es-ES" sz="2400" dirty="0" err="1">
                <a:solidFill>
                  <a:srgbClr val="FFFF00"/>
                </a:solidFill>
                <a:latin typeface="Calibri"/>
              </a:rPr>
              <a:t>Laodicea</a:t>
            </a:r>
            <a:r>
              <a:rPr lang="es-ES" sz="2400" dirty="0">
                <a:solidFill>
                  <a:srgbClr val="FFFF00"/>
                </a:solidFill>
                <a:latin typeface="Calibri"/>
              </a:rPr>
              <a:t>: He aquí el Amén, </a:t>
            </a:r>
            <a:r>
              <a:rPr lang="es-ES" sz="2400" u="sng" dirty="0">
                <a:solidFill>
                  <a:srgbClr val="FFFF00"/>
                </a:solidFill>
                <a:latin typeface="Calibri"/>
              </a:rPr>
              <a:t>el testigo fiel y verdadero</a:t>
            </a:r>
            <a:r>
              <a:rPr lang="es-ES" sz="2400" dirty="0">
                <a:solidFill>
                  <a:srgbClr val="FFFF00"/>
                </a:solidFill>
                <a:latin typeface="Calibri"/>
              </a:rPr>
              <a:t>, el principio de la creación de Dios,</a:t>
            </a:r>
            <a:r>
              <a:rPr lang="es-ES" sz="2400" dirty="0">
                <a:latin typeface="Calibri"/>
              </a:rPr>
              <a:t> dice esto: Yo conozco tus obras, que ni eres frío ni caliente. ¡Ojalá fueses frío o caliente! Pero por cuanto eres tibio, y no frío ni caliente, te vomitaré de mi boca. </a:t>
            </a:r>
          </a:p>
        </p:txBody>
      </p:sp>
      <p:sp>
        <p:nvSpPr>
          <p:cNvPr id="2" name="TextBox 1">
            <a:extLst>
              <a:ext uri="{FF2B5EF4-FFF2-40B4-BE49-F238E27FC236}">
                <a16:creationId xmlns:a16="http://schemas.microsoft.com/office/drawing/2014/main" id="{E105EE99-CD3B-D553-064C-E1E2CBB6D280}"/>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129BF2FA-8764-8915-28CD-1665F8C8A243}"/>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8" name="1 CuadroTexto">
            <a:extLst>
              <a:ext uri="{FF2B5EF4-FFF2-40B4-BE49-F238E27FC236}">
                <a16:creationId xmlns:a16="http://schemas.microsoft.com/office/drawing/2014/main" id="{36E4F74B-0FC0-ECBE-E59A-7403430A35D1}"/>
              </a:ext>
            </a:extLst>
          </p:cNvPr>
          <p:cNvSpPr txBox="1"/>
          <p:nvPr/>
        </p:nvSpPr>
        <p:spPr>
          <a:xfrm>
            <a:off x="323528" y="1695673"/>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Tito 1:2</a:t>
            </a:r>
          </a:p>
        </p:txBody>
      </p:sp>
      <p:sp>
        <p:nvSpPr>
          <p:cNvPr id="9" name="2 CuadroTexto">
            <a:extLst>
              <a:ext uri="{FF2B5EF4-FFF2-40B4-BE49-F238E27FC236}">
                <a16:creationId xmlns:a16="http://schemas.microsoft.com/office/drawing/2014/main" id="{95767B72-B227-88D2-FF90-20C3E4F8F872}"/>
              </a:ext>
            </a:extLst>
          </p:cNvPr>
          <p:cNvSpPr txBox="1"/>
          <p:nvPr/>
        </p:nvSpPr>
        <p:spPr>
          <a:xfrm>
            <a:off x="252855" y="2202613"/>
            <a:ext cx="4134777"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En la esperanza de la vida eterna, la cual Dios, que </a:t>
            </a:r>
            <a:r>
              <a:rPr lang="es-ES" sz="2400" u="sng" dirty="0">
                <a:solidFill>
                  <a:srgbClr val="FFFF00"/>
                </a:solidFill>
                <a:latin typeface="Calibri"/>
              </a:rPr>
              <a:t>no miente</a:t>
            </a:r>
            <a:r>
              <a:rPr lang="es-ES" sz="2400" dirty="0">
                <a:solidFill>
                  <a:srgbClr val="FFFF00"/>
                </a:solidFill>
                <a:latin typeface="Calibri"/>
              </a:rPr>
              <a:t>, prometió desde antes del principio de los siglos,</a:t>
            </a:r>
          </a:p>
        </p:txBody>
      </p:sp>
      <p:sp>
        <p:nvSpPr>
          <p:cNvPr id="6" name="TextBox 5">
            <a:extLst>
              <a:ext uri="{FF2B5EF4-FFF2-40B4-BE49-F238E27FC236}">
                <a16:creationId xmlns:a16="http://schemas.microsoft.com/office/drawing/2014/main" id="{EC77EEDD-A6ED-0B17-9627-6F05A4319E1F}"/>
              </a:ext>
            </a:extLst>
          </p:cNvPr>
          <p:cNvSpPr txBox="1"/>
          <p:nvPr/>
        </p:nvSpPr>
        <p:spPr>
          <a:xfrm>
            <a:off x="4610729" y="249289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miente, nos dice la verdad, aunque duela</a:t>
            </a:r>
          </a:p>
        </p:txBody>
      </p:sp>
      <p:sp>
        <p:nvSpPr>
          <p:cNvPr id="7" name="TextBox 6">
            <a:extLst>
              <a:ext uri="{FF2B5EF4-FFF2-40B4-BE49-F238E27FC236}">
                <a16:creationId xmlns:a16="http://schemas.microsoft.com/office/drawing/2014/main" id="{B448E2B7-90D4-AED0-488C-948973B4F31F}"/>
              </a:ext>
            </a:extLst>
          </p:cNvPr>
          <p:cNvSpPr txBox="1"/>
          <p:nvPr/>
        </p:nvSpPr>
        <p:spPr>
          <a:xfrm>
            <a:off x="4576005" y="307600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cxnSp>
        <p:nvCxnSpPr>
          <p:cNvPr id="11" name="Straight Connector 10">
            <a:extLst>
              <a:ext uri="{FF2B5EF4-FFF2-40B4-BE49-F238E27FC236}">
                <a16:creationId xmlns:a16="http://schemas.microsoft.com/office/drawing/2014/main" id="{AE5CB347-E4FE-1141-8DEB-FB66C74ECB95}"/>
              </a:ext>
            </a:extLst>
          </p:cNvPr>
          <p:cNvCxnSpPr>
            <a:cxnSpLocks/>
          </p:cNvCxnSpPr>
          <p:nvPr/>
        </p:nvCxnSpPr>
        <p:spPr>
          <a:xfrm>
            <a:off x="2555776" y="836712"/>
            <a:ext cx="2952328"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91EF520D-E90E-876D-22F4-92AA99849FB4}"/>
              </a:ext>
            </a:extLst>
          </p:cNvPr>
          <p:cNvSpPr txBox="1"/>
          <p:nvPr/>
        </p:nvSpPr>
        <p:spPr>
          <a:xfrm>
            <a:off x="107504" y="5619232"/>
            <a:ext cx="6084676"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¿Buscamos a Dios diariamente? </a:t>
            </a:r>
          </a:p>
        </p:txBody>
      </p:sp>
      <p:sp>
        <p:nvSpPr>
          <p:cNvPr id="14" name="TextBox 13">
            <a:extLst>
              <a:ext uri="{FF2B5EF4-FFF2-40B4-BE49-F238E27FC236}">
                <a16:creationId xmlns:a16="http://schemas.microsoft.com/office/drawing/2014/main" id="{27177A1D-DFD3-867A-5EEB-E9B18BA8DB80}"/>
              </a:ext>
            </a:extLst>
          </p:cNvPr>
          <p:cNvSpPr txBox="1"/>
          <p:nvPr/>
        </p:nvSpPr>
        <p:spPr>
          <a:xfrm>
            <a:off x="107504" y="6023236"/>
            <a:ext cx="6084676"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¿Hablamos con Él como con un amigo? </a:t>
            </a:r>
          </a:p>
        </p:txBody>
      </p:sp>
      <p:sp>
        <p:nvSpPr>
          <p:cNvPr id="15" name="TextBox 14">
            <a:extLst>
              <a:ext uri="{FF2B5EF4-FFF2-40B4-BE49-F238E27FC236}">
                <a16:creationId xmlns:a16="http://schemas.microsoft.com/office/drawing/2014/main" id="{88C7F240-D86F-88EF-C96F-12C47E8CC0CA}"/>
              </a:ext>
            </a:extLst>
          </p:cNvPr>
          <p:cNvSpPr txBox="1"/>
          <p:nvPr/>
        </p:nvSpPr>
        <p:spPr>
          <a:xfrm>
            <a:off x="107504" y="6427240"/>
            <a:ext cx="6084676"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¿Compartimos con otros lo que Dios hace en nuestra vida? </a:t>
            </a:r>
          </a:p>
        </p:txBody>
      </p:sp>
    </p:spTree>
    <p:extLst>
      <p:ext uri="{BB962C8B-B14F-4D97-AF65-F5344CB8AC3E}">
        <p14:creationId xmlns:p14="http://schemas.microsoft.com/office/powerpoint/2010/main" val="3735677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6C30A-D6FB-74A6-C820-EDD49561C13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E94782A-DE81-873F-C358-88E90A29A816}"/>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356D9D63-84FD-4D78-17E7-DB533BADAA48}"/>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7" name="TextBox 6">
            <a:extLst>
              <a:ext uri="{FF2B5EF4-FFF2-40B4-BE49-F238E27FC236}">
                <a16:creationId xmlns:a16="http://schemas.microsoft.com/office/drawing/2014/main" id="{4FE6B57F-6C3C-953A-6F41-8B510B21345D}"/>
              </a:ext>
            </a:extLst>
          </p:cNvPr>
          <p:cNvSpPr txBox="1"/>
          <p:nvPr/>
        </p:nvSpPr>
        <p:spPr>
          <a:xfrm>
            <a:off x="4572000" y="162880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B3088320-CEB5-C8B5-4F3B-733D1292B56B}"/>
              </a:ext>
            </a:extLst>
          </p:cNvPr>
          <p:cNvSpPr txBox="1"/>
          <p:nvPr/>
        </p:nvSpPr>
        <p:spPr>
          <a:xfrm>
            <a:off x="4572000" y="220961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7688666E-F8D6-8904-CECB-55C80A2681D8}"/>
              </a:ext>
            </a:extLst>
          </p:cNvPr>
          <p:cNvSpPr txBox="1"/>
          <p:nvPr/>
        </p:nvSpPr>
        <p:spPr>
          <a:xfrm>
            <a:off x="5997442" y="220486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4F52E07D-C148-7C52-C859-657CD838D19B}"/>
              </a:ext>
            </a:extLst>
          </p:cNvPr>
          <p:cNvSpPr txBox="1"/>
          <p:nvPr/>
        </p:nvSpPr>
        <p:spPr>
          <a:xfrm>
            <a:off x="7545695" y="220486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722E29A6-30D7-B8E2-B3F1-0A92BB440CFF}"/>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CAB35795-FBBB-9CFE-8AFC-8BCFA1FACCDA}"/>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D84AD4A1-A97E-BDC1-9E00-2FEFA46C86E3}"/>
              </a:ext>
            </a:extLst>
          </p:cNvPr>
          <p:cNvSpPr txBox="1"/>
          <p:nvPr/>
        </p:nvSpPr>
        <p:spPr>
          <a:xfrm>
            <a:off x="4584101" y="279187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12" name="TextBox 11">
            <a:extLst>
              <a:ext uri="{FF2B5EF4-FFF2-40B4-BE49-F238E27FC236}">
                <a16:creationId xmlns:a16="http://schemas.microsoft.com/office/drawing/2014/main" id="{47F98AB6-9138-D077-5951-D36231CEEFA0}"/>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7FF792B0-5990-4EDB-40A6-B8B6B3EF9091}"/>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15:9, 10</a:t>
            </a:r>
          </a:p>
        </p:txBody>
      </p:sp>
      <p:sp>
        <p:nvSpPr>
          <p:cNvPr id="5" name="2 CuadroTexto">
            <a:extLst>
              <a:ext uri="{FF2B5EF4-FFF2-40B4-BE49-F238E27FC236}">
                <a16:creationId xmlns:a16="http://schemas.microsoft.com/office/drawing/2014/main" id="{93F5AA8A-97B4-3B0F-1F6C-7A589778A475}"/>
              </a:ext>
            </a:extLst>
          </p:cNvPr>
          <p:cNvSpPr txBox="1"/>
          <p:nvPr/>
        </p:nvSpPr>
        <p:spPr>
          <a:xfrm>
            <a:off x="24457" y="522936"/>
            <a:ext cx="4547543" cy="2456057"/>
          </a:xfrm>
          <a:prstGeom prst="rect">
            <a:avLst/>
          </a:prstGeom>
          <a:noFill/>
        </p:spPr>
        <p:txBody>
          <a:bodyPr wrap="square" rtlCol="0">
            <a:spAutoFit/>
          </a:bodyPr>
          <a:lstStyle/>
          <a:p>
            <a:pPr algn="ctr" fontAlgn="auto">
              <a:lnSpc>
                <a:spcPts val="2300"/>
              </a:lnSpc>
              <a:spcBef>
                <a:spcPts val="0"/>
              </a:spcBef>
              <a:spcAft>
                <a:spcPts val="0"/>
              </a:spcAft>
            </a:pPr>
            <a:r>
              <a:rPr lang="es-ES" sz="2300" dirty="0">
                <a:latin typeface="Calibri"/>
              </a:rPr>
              <a:t>Como el Padre me ha amado, así también yo os he amado; permaneced en mi amor. Si guardareis mis mandamientos, permaneceréis en mi amor; así como yo he guardado los mandamientos de mi Padre, y permanezco en su amor. </a:t>
            </a:r>
          </a:p>
        </p:txBody>
      </p:sp>
      <p:sp>
        <p:nvSpPr>
          <p:cNvPr id="16" name="TextBox 15">
            <a:extLst>
              <a:ext uri="{FF2B5EF4-FFF2-40B4-BE49-F238E27FC236}">
                <a16:creationId xmlns:a16="http://schemas.microsoft.com/office/drawing/2014/main" id="{B72963CE-CB9D-2F47-362B-1413D943D429}"/>
              </a:ext>
            </a:extLst>
          </p:cNvPr>
          <p:cNvSpPr txBox="1"/>
          <p:nvPr/>
        </p:nvSpPr>
        <p:spPr>
          <a:xfrm>
            <a:off x="4584101" y="337308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¿Qué significa permanecer en una relación intima con Dios?</a:t>
            </a:r>
          </a:p>
        </p:txBody>
      </p:sp>
      <p:sp>
        <p:nvSpPr>
          <p:cNvPr id="6" name="TextBox 5">
            <a:extLst>
              <a:ext uri="{FF2B5EF4-FFF2-40B4-BE49-F238E27FC236}">
                <a16:creationId xmlns:a16="http://schemas.microsoft.com/office/drawing/2014/main" id="{18D2C1BD-33F4-3B6E-1C05-225AC0E5C91C}"/>
              </a:ext>
            </a:extLst>
          </p:cNvPr>
          <p:cNvSpPr txBox="1"/>
          <p:nvPr/>
        </p:nvSpPr>
        <p:spPr>
          <a:xfrm>
            <a:off x="4593367" y="397679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estar conectados a Dios siempre</a:t>
            </a:r>
          </a:p>
        </p:txBody>
      </p:sp>
      <p:sp>
        <p:nvSpPr>
          <p:cNvPr id="9" name="TextBox 8">
            <a:extLst>
              <a:ext uri="{FF2B5EF4-FFF2-40B4-BE49-F238E27FC236}">
                <a16:creationId xmlns:a16="http://schemas.microsoft.com/office/drawing/2014/main" id="{689372A3-9CE7-0190-BB95-0BEA059A34D5}"/>
              </a:ext>
            </a:extLst>
          </p:cNvPr>
          <p:cNvSpPr txBox="1"/>
          <p:nvPr/>
        </p:nvSpPr>
        <p:spPr>
          <a:xfrm>
            <a:off x="4584101" y="43369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dar muchos frutos espirituales</a:t>
            </a:r>
          </a:p>
        </p:txBody>
      </p:sp>
      <p:sp>
        <p:nvSpPr>
          <p:cNvPr id="8" name="TextBox 7">
            <a:extLst>
              <a:ext uri="{FF2B5EF4-FFF2-40B4-BE49-F238E27FC236}">
                <a16:creationId xmlns:a16="http://schemas.microsoft.com/office/drawing/2014/main" id="{B7BC329E-A978-3460-D814-AE3119235F13}"/>
              </a:ext>
            </a:extLst>
          </p:cNvPr>
          <p:cNvSpPr txBox="1"/>
          <p:nvPr/>
        </p:nvSpPr>
        <p:spPr>
          <a:xfrm>
            <a:off x="4602167" y="468688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dependencia de Dios continua</a:t>
            </a:r>
          </a:p>
        </p:txBody>
      </p:sp>
      <p:sp>
        <p:nvSpPr>
          <p:cNvPr id="10" name="TextBox 9">
            <a:extLst>
              <a:ext uri="{FF2B5EF4-FFF2-40B4-BE49-F238E27FC236}">
                <a16:creationId xmlns:a16="http://schemas.microsoft.com/office/drawing/2014/main" id="{997EF5FA-66C0-CE94-2ADC-C2C344912564}"/>
              </a:ext>
            </a:extLst>
          </p:cNvPr>
          <p:cNvSpPr txBox="1"/>
          <p:nvPr/>
        </p:nvSpPr>
        <p:spPr>
          <a:xfrm>
            <a:off x="4598962" y="505716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relación vital</a:t>
            </a:r>
          </a:p>
        </p:txBody>
      </p:sp>
      <p:sp>
        <p:nvSpPr>
          <p:cNvPr id="11" name="TextBox 10">
            <a:extLst>
              <a:ext uri="{FF2B5EF4-FFF2-40B4-BE49-F238E27FC236}">
                <a16:creationId xmlns:a16="http://schemas.microsoft.com/office/drawing/2014/main" id="{68E95AA7-7BEA-FB21-B6CE-CD9DD2A54015}"/>
              </a:ext>
            </a:extLst>
          </p:cNvPr>
          <p:cNvSpPr txBox="1"/>
          <p:nvPr/>
        </p:nvSpPr>
        <p:spPr>
          <a:xfrm>
            <a:off x="4593367" y="540710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sentir la ayuda continua de Dios</a:t>
            </a:r>
          </a:p>
        </p:txBody>
      </p:sp>
    </p:spTree>
    <p:extLst>
      <p:ext uri="{BB962C8B-B14F-4D97-AF65-F5344CB8AC3E}">
        <p14:creationId xmlns:p14="http://schemas.microsoft.com/office/powerpoint/2010/main" val="4063347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39DF2-B404-82F5-A996-014B3E8AD3A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6B21E3D-F1C7-B381-16F1-364BC6CDC594}"/>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706162FA-DBFF-C1E9-8ED8-6691868E5FD7}"/>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7" name="TextBox 6">
            <a:extLst>
              <a:ext uri="{FF2B5EF4-FFF2-40B4-BE49-F238E27FC236}">
                <a16:creationId xmlns:a16="http://schemas.microsoft.com/office/drawing/2014/main" id="{26D7DE6F-581C-BD70-7A49-AC6872D0342C}"/>
              </a:ext>
            </a:extLst>
          </p:cNvPr>
          <p:cNvSpPr txBox="1"/>
          <p:nvPr/>
        </p:nvSpPr>
        <p:spPr>
          <a:xfrm>
            <a:off x="4572000" y="162880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B1294527-4EE4-8551-1361-B417D7200C01}"/>
              </a:ext>
            </a:extLst>
          </p:cNvPr>
          <p:cNvSpPr txBox="1"/>
          <p:nvPr/>
        </p:nvSpPr>
        <p:spPr>
          <a:xfrm>
            <a:off x="4572000" y="220961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6418D167-EBA4-5F38-DAE3-58444D9EB319}"/>
              </a:ext>
            </a:extLst>
          </p:cNvPr>
          <p:cNvSpPr txBox="1"/>
          <p:nvPr/>
        </p:nvSpPr>
        <p:spPr>
          <a:xfrm>
            <a:off x="5997442" y="220486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68320A8F-81C3-152B-26E4-2997EA09AB1D}"/>
              </a:ext>
            </a:extLst>
          </p:cNvPr>
          <p:cNvSpPr txBox="1"/>
          <p:nvPr/>
        </p:nvSpPr>
        <p:spPr>
          <a:xfrm>
            <a:off x="7545695" y="220486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6B8B9B22-9C6A-59B7-F97C-3433E0E88F9B}"/>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1E127D4C-84C5-EF4D-F5F0-C5336A623088}"/>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83A598B2-FAC5-69B8-8384-A427265E9972}"/>
              </a:ext>
            </a:extLst>
          </p:cNvPr>
          <p:cNvSpPr txBox="1"/>
          <p:nvPr/>
        </p:nvSpPr>
        <p:spPr>
          <a:xfrm>
            <a:off x="4584101" y="279187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12" name="TextBox 11">
            <a:extLst>
              <a:ext uri="{FF2B5EF4-FFF2-40B4-BE49-F238E27FC236}">
                <a16:creationId xmlns:a16="http://schemas.microsoft.com/office/drawing/2014/main" id="{547141CE-30D8-84B3-6D8A-37BE1963FA2B}"/>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F7663064-6A21-4A6F-F85D-318F7676F3BE}"/>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15:9, 10</a:t>
            </a:r>
          </a:p>
        </p:txBody>
      </p:sp>
      <p:sp>
        <p:nvSpPr>
          <p:cNvPr id="5" name="2 CuadroTexto">
            <a:extLst>
              <a:ext uri="{FF2B5EF4-FFF2-40B4-BE49-F238E27FC236}">
                <a16:creationId xmlns:a16="http://schemas.microsoft.com/office/drawing/2014/main" id="{477BE1E3-AC25-C616-BA64-720C19F89868}"/>
              </a:ext>
            </a:extLst>
          </p:cNvPr>
          <p:cNvSpPr txBox="1"/>
          <p:nvPr/>
        </p:nvSpPr>
        <p:spPr>
          <a:xfrm>
            <a:off x="24457" y="522936"/>
            <a:ext cx="4547543" cy="2456057"/>
          </a:xfrm>
          <a:prstGeom prst="rect">
            <a:avLst/>
          </a:prstGeom>
          <a:noFill/>
        </p:spPr>
        <p:txBody>
          <a:bodyPr wrap="square" rtlCol="0">
            <a:spAutoFit/>
          </a:bodyPr>
          <a:lstStyle/>
          <a:p>
            <a:pPr algn="ctr" fontAlgn="auto">
              <a:lnSpc>
                <a:spcPts val="2300"/>
              </a:lnSpc>
              <a:spcBef>
                <a:spcPts val="0"/>
              </a:spcBef>
              <a:spcAft>
                <a:spcPts val="0"/>
              </a:spcAft>
            </a:pPr>
            <a:r>
              <a:rPr lang="es-ES" sz="2300" dirty="0">
                <a:latin typeface="Calibri"/>
              </a:rPr>
              <a:t>Como el Padre me ha amado, así también yo os he amado; permaneced en mi amor. </a:t>
            </a:r>
            <a:r>
              <a:rPr lang="es-ES" sz="2300" dirty="0">
                <a:solidFill>
                  <a:srgbClr val="00B0F0"/>
                </a:solidFill>
                <a:latin typeface="Calibri"/>
              </a:rPr>
              <a:t>Si guardareis mis mandamientos, permaneceréis en mi amor; así como yo he guardado los mandamientos de mi Padre, y permanezco en su amor. </a:t>
            </a:r>
          </a:p>
        </p:txBody>
      </p:sp>
      <p:sp>
        <p:nvSpPr>
          <p:cNvPr id="16" name="TextBox 15">
            <a:extLst>
              <a:ext uri="{FF2B5EF4-FFF2-40B4-BE49-F238E27FC236}">
                <a16:creationId xmlns:a16="http://schemas.microsoft.com/office/drawing/2014/main" id="{C8E2C874-D5A0-692C-7F94-F73A1BCCCBC3}"/>
              </a:ext>
            </a:extLst>
          </p:cNvPr>
          <p:cNvSpPr txBox="1"/>
          <p:nvPr/>
        </p:nvSpPr>
        <p:spPr>
          <a:xfrm>
            <a:off x="4584101" y="337308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¿Qué significa permanecer en una relación intima con Dios?</a:t>
            </a:r>
          </a:p>
        </p:txBody>
      </p:sp>
      <p:sp>
        <p:nvSpPr>
          <p:cNvPr id="6" name="TextBox 5">
            <a:extLst>
              <a:ext uri="{FF2B5EF4-FFF2-40B4-BE49-F238E27FC236}">
                <a16:creationId xmlns:a16="http://schemas.microsoft.com/office/drawing/2014/main" id="{F7AA7879-B227-93E1-DD16-B2DB6729BBBC}"/>
              </a:ext>
            </a:extLst>
          </p:cNvPr>
          <p:cNvSpPr txBox="1"/>
          <p:nvPr/>
        </p:nvSpPr>
        <p:spPr>
          <a:xfrm>
            <a:off x="4593367" y="397679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estar conectados a Dios siempre</a:t>
            </a:r>
          </a:p>
        </p:txBody>
      </p:sp>
      <p:sp>
        <p:nvSpPr>
          <p:cNvPr id="9" name="TextBox 8">
            <a:extLst>
              <a:ext uri="{FF2B5EF4-FFF2-40B4-BE49-F238E27FC236}">
                <a16:creationId xmlns:a16="http://schemas.microsoft.com/office/drawing/2014/main" id="{ECB2E56B-366C-2196-5D5B-2FF0582F79FC}"/>
              </a:ext>
            </a:extLst>
          </p:cNvPr>
          <p:cNvSpPr txBox="1"/>
          <p:nvPr/>
        </p:nvSpPr>
        <p:spPr>
          <a:xfrm>
            <a:off x="4584101" y="43369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dar muchos frutos espirituales</a:t>
            </a:r>
          </a:p>
        </p:txBody>
      </p:sp>
      <p:sp>
        <p:nvSpPr>
          <p:cNvPr id="8" name="TextBox 7">
            <a:extLst>
              <a:ext uri="{FF2B5EF4-FFF2-40B4-BE49-F238E27FC236}">
                <a16:creationId xmlns:a16="http://schemas.microsoft.com/office/drawing/2014/main" id="{E01CEF62-BECA-7F40-B219-20AD8AB42F7F}"/>
              </a:ext>
            </a:extLst>
          </p:cNvPr>
          <p:cNvSpPr txBox="1"/>
          <p:nvPr/>
        </p:nvSpPr>
        <p:spPr>
          <a:xfrm>
            <a:off x="4602167" y="468688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dependencia de Dios continua</a:t>
            </a:r>
          </a:p>
        </p:txBody>
      </p:sp>
      <p:sp>
        <p:nvSpPr>
          <p:cNvPr id="10" name="TextBox 9">
            <a:extLst>
              <a:ext uri="{FF2B5EF4-FFF2-40B4-BE49-F238E27FC236}">
                <a16:creationId xmlns:a16="http://schemas.microsoft.com/office/drawing/2014/main" id="{EEB381AE-2F68-6837-2D65-93C6879E01FE}"/>
              </a:ext>
            </a:extLst>
          </p:cNvPr>
          <p:cNvSpPr txBox="1"/>
          <p:nvPr/>
        </p:nvSpPr>
        <p:spPr>
          <a:xfrm>
            <a:off x="4598962" y="505716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relación vital</a:t>
            </a:r>
          </a:p>
        </p:txBody>
      </p:sp>
      <p:sp>
        <p:nvSpPr>
          <p:cNvPr id="11" name="TextBox 10">
            <a:extLst>
              <a:ext uri="{FF2B5EF4-FFF2-40B4-BE49-F238E27FC236}">
                <a16:creationId xmlns:a16="http://schemas.microsoft.com/office/drawing/2014/main" id="{1636DCA0-70D5-EFAD-20A4-ECE46011B9B4}"/>
              </a:ext>
            </a:extLst>
          </p:cNvPr>
          <p:cNvSpPr txBox="1"/>
          <p:nvPr/>
        </p:nvSpPr>
        <p:spPr>
          <a:xfrm>
            <a:off x="4593367" y="540710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sentir la ayuda continua de Dios</a:t>
            </a:r>
          </a:p>
        </p:txBody>
      </p:sp>
      <p:sp>
        <p:nvSpPr>
          <p:cNvPr id="14" name="TextBox 13">
            <a:extLst>
              <a:ext uri="{FF2B5EF4-FFF2-40B4-BE49-F238E27FC236}">
                <a16:creationId xmlns:a16="http://schemas.microsoft.com/office/drawing/2014/main" id="{82659EFB-D87A-9BF6-3C5C-EF3A5351ED1F}"/>
              </a:ext>
            </a:extLst>
          </p:cNvPr>
          <p:cNvSpPr txBox="1"/>
          <p:nvPr/>
        </p:nvSpPr>
        <p:spPr>
          <a:xfrm>
            <a:off x="4572000" y="5757033"/>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seguir el ejemplo de Jesús guardando sus mandamientos por amor</a:t>
            </a:r>
          </a:p>
        </p:txBody>
      </p:sp>
    </p:spTree>
    <p:extLst>
      <p:ext uri="{BB962C8B-B14F-4D97-AF65-F5344CB8AC3E}">
        <p14:creationId xmlns:p14="http://schemas.microsoft.com/office/powerpoint/2010/main" val="302883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ECED9-C2D0-4C29-C499-AE0E914E81C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CC10609-0204-C7B7-444E-B9B194727F3E}"/>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6C50420F-F7B2-42AA-4B48-86C2B8836A8E}"/>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7" name="TextBox 6">
            <a:extLst>
              <a:ext uri="{FF2B5EF4-FFF2-40B4-BE49-F238E27FC236}">
                <a16:creationId xmlns:a16="http://schemas.microsoft.com/office/drawing/2014/main" id="{5C00051F-A7F7-9B76-25E2-88318B609F3E}"/>
              </a:ext>
            </a:extLst>
          </p:cNvPr>
          <p:cNvSpPr txBox="1"/>
          <p:nvPr/>
        </p:nvSpPr>
        <p:spPr>
          <a:xfrm>
            <a:off x="4572000" y="162880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Nuestro problema es mas serio de lo que pensamos</a:t>
            </a:r>
          </a:p>
        </p:txBody>
      </p:sp>
      <p:sp>
        <p:nvSpPr>
          <p:cNvPr id="15" name="TextBox 14">
            <a:extLst>
              <a:ext uri="{FF2B5EF4-FFF2-40B4-BE49-F238E27FC236}">
                <a16:creationId xmlns:a16="http://schemas.microsoft.com/office/drawing/2014/main" id="{61EE9C36-C764-1D21-F883-FA1E52FE3E03}"/>
              </a:ext>
            </a:extLst>
          </p:cNvPr>
          <p:cNvSpPr txBox="1"/>
          <p:nvPr/>
        </p:nvSpPr>
        <p:spPr>
          <a:xfrm>
            <a:off x="4572000" y="2209610"/>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Riqueza de la fe</a:t>
            </a:r>
          </a:p>
        </p:txBody>
      </p:sp>
      <p:sp>
        <p:nvSpPr>
          <p:cNvPr id="17" name="TextBox 16">
            <a:extLst>
              <a:ext uri="{FF2B5EF4-FFF2-40B4-BE49-F238E27FC236}">
                <a16:creationId xmlns:a16="http://schemas.microsoft.com/office/drawing/2014/main" id="{382EEB1F-BFD6-D8DC-3C96-C65F536552FB}"/>
              </a:ext>
            </a:extLst>
          </p:cNvPr>
          <p:cNvSpPr txBox="1"/>
          <p:nvPr/>
        </p:nvSpPr>
        <p:spPr>
          <a:xfrm>
            <a:off x="5997442" y="220486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 perfecta justicia </a:t>
            </a:r>
          </a:p>
        </p:txBody>
      </p:sp>
      <p:sp>
        <p:nvSpPr>
          <p:cNvPr id="18" name="TextBox 17">
            <a:extLst>
              <a:ext uri="{FF2B5EF4-FFF2-40B4-BE49-F238E27FC236}">
                <a16:creationId xmlns:a16="http://schemas.microsoft.com/office/drawing/2014/main" id="{52A1955A-E2DE-9296-5671-9CE4D8E0C05A}"/>
              </a:ext>
            </a:extLst>
          </p:cNvPr>
          <p:cNvSpPr txBox="1"/>
          <p:nvPr/>
        </p:nvSpPr>
        <p:spPr>
          <a:xfrm>
            <a:off x="7545695" y="2204864"/>
            <a:ext cx="1584176"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Claridad espiritual </a:t>
            </a:r>
          </a:p>
        </p:txBody>
      </p:sp>
      <p:sp>
        <p:nvSpPr>
          <p:cNvPr id="22" name="TextBox 21">
            <a:extLst>
              <a:ext uri="{FF2B5EF4-FFF2-40B4-BE49-F238E27FC236}">
                <a16:creationId xmlns:a16="http://schemas.microsoft.com/office/drawing/2014/main" id="{DFE563B4-7A12-7105-6011-2506E27431A2}"/>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24D8DCE0-6A0B-79B3-621D-D5D72CDBD218}"/>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23" name="TextBox 22">
            <a:extLst>
              <a:ext uri="{FF2B5EF4-FFF2-40B4-BE49-F238E27FC236}">
                <a16:creationId xmlns:a16="http://schemas.microsoft.com/office/drawing/2014/main" id="{FE5B66EA-FB6D-35E1-2E28-5AD81C67BDC7}"/>
              </a:ext>
            </a:extLst>
          </p:cNvPr>
          <p:cNvSpPr txBox="1"/>
          <p:nvPr/>
        </p:nvSpPr>
        <p:spPr>
          <a:xfrm>
            <a:off x="4584101" y="279187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desea tener una relación cercana, profunda y diaria</a:t>
            </a:r>
          </a:p>
        </p:txBody>
      </p:sp>
      <p:sp>
        <p:nvSpPr>
          <p:cNvPr id="12" name="TextBox 11">
            <a:extLst>
              <a:ext uri="{FF2B5EF4-FFF2-40B4-BE49-F238E27FC236}">
                <a16:creationId xmlns:a16="http://schemas.microsoft.com/office/drawing/2014/main" id="{0AD79BDB-FFC4-541C-3EAD-34F29156DF70}"/>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96E21DF9-642A-A629-9989-885A240476B2}"/>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15:9, 10</a:t>
            </a:r>
          </a:p>
        </p:txBody>
      </p:sp>
      <p:sp>
        <p:nvSpPr>
          <p:cNvPr id="5" name="2 CuadroTexto">
            <a:extLst>
              <a:ext uri="{FF2B5EF4-FFF2-40B4-BE49-F238E27FC236}">
                <a16:creationId xmlns:a16="http://schemas.microsoft.com/office/drawing/2014/main" id="{FA60D5A3-DA7F-DA2A-A791-83EE40F1B069}"/>
              </a:ext>
            </a:extLst>
          </p:cNvPr>
          <p:cNvSpPr txBox="1"/>
          <p:nvPr/>
        </p:nvSpPr>
        <p:spPr>
          <a:xfrm>
            <a:off x="24457" y="522936"/>
            <a:ext cx="4547543" cy="2456057"/>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Como el Padre me ha amado, así también yo os he amado; permaneced en mi amor. </a:t>
            </a:r>
            <a:r>
              <a:rPr lang="es-ES" sz="2300" dirty="0">
                <a:solidFill>
                  <a:srgbClr val="00B0F0"/>
                </a:solidFill>
                <a:latin typeface="Calibri"/>
              </a:rPr>
              <a:t>Si guardareis mis mandamientos, permaneceréis en mi amor; así como yo he guardado los mandamientos de mi Padre, y permanezco en su amor. </a:t>
            </a:r>
          </a:p>
        </p:txBody>
      </p:sp>
      <p:sp>
        <p:nvSpPr>
          <p:cNvPr id="16" name="TextBox 15">
            <a:extLst>
              <a:ext uri="{FF2B5EF4-FFF2-40B4-BE49-F238E27FC236}">
                <a16:creationId xmlns:a16="http://schemas.microsoft.com/office/drawing/2014/main" id="{EB8DD6B5-1D48-BB6B-B314-F09A5AC4ADA0}"/>
              </a:ext>
            </a:extLst>
          </p:cNvPr>
          <p:cNvSpPr txBox="1"/>
          <p:nvPr/>
        </p:nvSpPr>
        <p:spPr>
          <a:xfrm>
            <a:off x="4584101" y="337308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¿Qué significa permanecer en una relación intima con Dios?</a:t>
            </a:r>
          </a:p>
        </p:txBody>
      </p:sp>
      <p:sp>
        <p:nvSpPr>
          <p:cNvPr id="6" name="TextBox 5">
            <a:extLst>
              <a:ext uri="{FF2B5EF4-FFF2-40B4-BE49-F238E27FC236}">
                <a16:creationId xmlns:a16="http://schemas.microsoft.com/office/drawing/2014/main" id="{16C095E2-07B0-3CC6-8D16-0A4F5F53EC24}"/>
              </a:ext>
            </a:extLst>
          </p:cNvPr>
          <p:cNvSpPr txBox="1"/>
          <p:nvPr/>
        </p:nvSpPr>
        <p:spPr>
          <a:xfrm>
            <a:off x="4593367" y="397679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estar conectados a Dios siempre</a:t>
            </a:r>
          </a:p>
        </p:txBody>
      </p:sp>
      <p:sp>
        <p:nvSpPr>
          <p:cNvPr id="9" name="TextBox 8">
            <a:extLst>
              <a:ext uri="{FF2B5EF4-FFF2-40B4-BE49-F238E27FC236}">
                <a16:creationId xmlns:a16="http://schemas.microsoft.com/office/drawing/2014/main" id="{2D471456-0C9A-0E04-78C7-2D14EE4ABBC4}"/>
              </a:ext>
            </a:extLst>
          </p:cNvPr>
          <p:cNvSpPr txBox="1"/>
          <p:nvPr/>
        </p:nvSpPr>
        <p:spPr>
          <a:xfrm>
            <a:off x="4584101" y="43369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dar muchos frutos espirituales</a:t>
            </a:r>
          </a:p>
        </p:txBody>
      </p:sp>
      <p:sp>
        <p:nvSpPr>
          <p:cNvPr id="8" name="TextBox 7">
            <a:extLst>
              <a:ext uri="{FF2B5EF4-FFF2-40B4-BE49-F238E27FC236}">
                <a16:creationId xmlns:a16="http://schemas.microsoft.com/office/drawing/2014/main" id="{352A7026-598E-4633-25A5-1BB297B26EF2}"/>
              </a:ext>
            </a:extLst>
          </p:cNvPr>
          <p:cNvSpPr txBox="1"/>
          <p:nvPr/>
        </p:nvSpPr>
        <p:spPr>
          <a:xfrm>
            <a:off x="4602167" y="468688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dependencia de Dios continua</a:t>
            </a:r>
          </a:p>
        </p:txBody>
      </p:sp>
      <p:sp>
        <p:nvSpPr>
          <p:cNvPr id="10" name="TextBox 9">
            <a:extLst>
              <a:ext uri="{FF2B5EF4-FFF2-40B4-BE49-F238E27FC236}">
                <a16:creationId xmlns:a16="http://schemas.microsoft.com/office/drawing/2014/main" id="{4E706286-9BE6-63E7-6317-213042E00AFA}"/>
              </a:ext>
            </a:extLst>
          </p:cNvPr>
          <p:cNvSpPr txBox="1"/>
          <p:nvPr/>
        </p:nvSpPr>
        <p:spPr>
          <a:xfrm>
            <a:off x="4598962" y="505716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relación vital</a:t>
            </a:r>
          </a:p>
        </p:txBody>
      </p:sp>
      <p:sp>
        <p:nvSpPr>
          <p:cNvPr id="11" name="TextBox 10">
            <a:extLst>
              <a:ext uri="{FF2B5EF4-FFF2-40B4-BE49-F238E27FC236}">
                <a16:creationId xmlns:a16="http://schemas.microsoft.com/office/drawing/2014/main" id="{0564E69B-5E97-3BB9-E431-9D77862D84BA}"/>
              </a:ext>
            </a:extLst>
          </p:cNvPr>
          <p:cNvSpPr txBox="1"/>
          <p:nvPr/>
        </p:nvSpPr>
        <p:spPr>
          <a:xfrm>
            <a:off x="4593367" y="540710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sentir la ayuda continua de Dios</a:t>
            </a:r>
          </a:p>
        </p:txBody>
      </p:sp>
      <p:sp>
        <p:nvSpPr>
          <p:cNvPr id="14" name="TextBox 13">
            <a:extLst>
              <a:ext uri="{FF2B5EF4-FFF2-40B4-BE49-F238E27FC236}">
                <a16:creationId xmlns:a16="http://schemas.microsoft.com/office/drawing/2014/main" id="{551FA7DE-EA88-5E28-6B9A-EBF94677CF49}"/>
              </a:ext>
            </a:extLst>
          </p:cNvPr>
          <p:cNvSpPr txBox="1"/>
          <p:nvPr/>
        </p:nvSpPr>
        <p:spPr>
          <a:xfrm>
            <a:off x="4572000" y="5757033"/>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seguir el ejemplo de Jesús guardando sus mandamientos por amor</a:t>
            </a:r>
          </a:p>
        </p:txBody>
      </p:sp>
      <p:sp>
        <p:nvSpPr>
          <p:cNvPr id="19" name="TextBox 18">
            <a:extLst>
              <a:ext uri="{FF2B5EF4-FFF2-40B4-BE49-F238E27FC236}">
                <a16:creationId xmlns:a16="http://schemas.microsoft.com/office/drawing/2014/main" id="{1BEA193E-6070-50A4-348D-D02126EC242F}"/>
              </a:ext>
            </a:extLst>
          </p:cNvPr>
          <p:cNvSpPr txBox="1"/>
          <p:nvPr/>
        </p:nvSpPr>
        <p:spPr>
          <a:xfrm>
            <a:off x="4572000" y="6339293"/>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Significa sentir el gozo del amor de Dios</a:t>
            </a:r>
          </a:p>
        </p:txBody>
      </p:sp>
    </p:spTree>
    <p:extLst>
      <p:ext uri="{BB962C8B-B14F-4D97-AF65-F5344CB8AC3E}">
        <p14:creationId xmlns:p14="http://schemas.microsoft.com/office/powerpoint/2010/main" val="3062514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AAFA5-8A60-6B0F-332F-3EE8C65AC70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63C5D58-51F2-64A7-765A-8D208A51B341}"/>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67314F6F-EEFF-CF5B-62DA-521D3E704F94}"/>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0E250545-DB39-E86E-EC98-2A0C67CDA773}"/>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59CAF512-9E42-0B86-7EE0-39444C016482}"/>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1182C7CD-D520-1A41-158D-2580A7CD3375}"/>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6212AE86-5F9B-303B-CF7E-6518F9B99E5E}"/>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1 Juan 4:19</a:t>
            </a:r>
          </a:p>
        </p:txBody>
      </p:sp>
      <p:sp>
        <p:nvSpPr>
          <p:cNvPr id="5" name="2 CuadroTexto">
            <a:extLst>
              <a:ext uri="{FF2B5EF4-FFF2-40B4-BE49-F238E27FC236}">
                <a16:creationId xmlns:a16="http://schemas.microsoft.com/office/drawing/2014/main" id="{A77BD5CE-16AB-30A6-8F3D-ABDE967D9A10}"/>
              </a:ext>
            </a:extLst>
          </p:cNvPr>
          <p:cNvSpPr txBox="1"/>
          <p:nvPr/>
        </p:nvSpPr>
        <p:spPr>
          <a:xfrm>
            <a:off x="24457" y="522936"/>
            <a:ext cx="4547543" cy="686342"/>
          </a:xfrm>
          <a:prstGeom prst="rect">
            <a:avLst/>
          </a:prstGeom>
          <a:noFill/>
        </p:spPr>
        <p:txBody>
          <a:bodyPr wrap="square" rtlCol="0">
            <a:spAutoFit/>
          </a:bodyPr>
          <a:lstStyle/>
          <a:p>
            <a:pPr algn="ctr" fontAlgn="auto">
              <a:lnSpc>
                <a:spcPts val="2300"/>
              </a:lnSpc>
              <a:spcBef>
                <a:spcPts val="0"/>
              </a:spcBef>
              <a:spcAft>
                <a:spcPts val="0"/>
              </a:spcAft>
            </a:pPr>
            <a:r>
              <a:rPr lang="es-ES" sz="2300" dirty="0">
                <a:latin typeface="Calibri"/>
              </a:rPr>
              <a:t>Nosotros le amamos a él, porque él nos amó primero.</a:t>
            </a:r>
          </a:p>
        </p:txBody>
      </p:sp>
      <p:sp>
        <p:nvSpPr>
          <p:cNvPr id="20" name="TextBox 19">
            <a:extLst>
              <a:ext uri="{FF2B5EF4-FFF2-40B4-BE49-F238E27FC236}">
                <a16:creationId xmlns:a16="http://schemas.microsoft.com/office/drawing/2014/main" id="{14733C7D-A3D6-0D83-37DE-F8E6D544C6DD}"/>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Tree>
    <p:extLst>
      <p:ext uri="{BB962C8B-B14F-4D97-AF65-F5344CB8AC3E}">
        <p14:creationId xmlns:p14="http://schemas.microsoft.com/office/powerpoint/2010/main" val="4153673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20"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0A3FC-5DA8-7B7D-F3C1-66EDFBA3736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CA72C39-BAA1-DB18-0B03-986A78E05ABD}"/>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D6345EA6-C098-1912-AF99-ECFAEB4AE5B2}"/>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5E595B6A-1666-B2E9-586A-E9B8FBFAFF7B}"/>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C5AEDF93-FFB4-7C7F-EDBF-F91401E54E5F}"/>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194D1ADD-56E1-572D-D25C-C7E27144C055}"/>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577CDF1C-2573-B36C-52ED-334E83FC2174}"/>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1 Juan 4:19</a:t>
            </a:r>
          </a:p>
        </p:txBody>
      </p:sp>
      <p:sp>
        <p:nvSpPr>
          <p:cNvPr id="5" name="2 CuadroTexto">
            <a:extLst>
              <a:ext uri="{FF2B5EF4-FFF2-40B4-BE49-F238E27FC236}">
                <a16:creationId xmlns:a16="http://schemas.microsoft.com/office/drawing/2014/main" id="{6497905D-23A4-A11B-B416-C67F22B25E6F}"/>
              </a:ext>
            </a:extLst>
          </p:cNvPr>
          <p:cNvSpPr txBox="1"/>
          <p:nvPr/>
        </p:nvSpPr>
        <p:spPr>
          <a:xfrm>
            <a:off x="24457" y="522936"/>
            <a:ext cx="4547543" cy="686342"/>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Nosotros le amamos a él, </a:t>
            </a:r>
            <a:r>
              <a:rPr lang="es-ES" sz="2300" dirty="0">
                <a:latin typeface="Calibri"/>
              </a:rPr>
              <a:t>porque él nos amó primero.</a:t>
            </a:r>
          </a:p>
        </p:txBody>
      </p:sp>
      <p:sp>
        <p:nvSpPr>
          <p:cNvPr id="20" name="TextBox 19">
            <a:extLst>
              <a:ext uri="{FF2B5EF4-FFF2-40B4-BE49-F238E27FC236}">
                <a16:creationId xmlns:a16="http://schemas.microsoft.com/office/drawing/2014/main" id="{BE889FDD-084B-5407-519E-4C8DE45AFA50}"/>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Tree>
    <p:extLst>
      <p:ext uri="{BB962C8B-B14F-4D97-AF65-F5344CB8AC3E}">
        <p14:creationId xmlns:p14="http://schemas.microsoft.com/office/powerpoint/2010/main" val="255303385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F4D6B-0511-6F65-2049-5C8C48D874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E92EAAC-31D3-7329-8826-E060FF099964}"/>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209B0071-CD27-A932-FCF2-BBC562E449E5}"/>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CDD336F9-A8D6-0E25-1549-9E536773653B}"/>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3CA68C00-673E-B8E3-848A-4232500D80AA}"/>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0E5FB0E4-D733-ABA3-015C-3258BED3FA06}"/>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F24FDAE3-9217-9A35-0138-B6D9DFBDA902}"/>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1 Juan 4:19</a:t>
            </a:r>
          </a:p>
        </p:txBody>
      </p:sp>
      <p:sp>
        <p:nvSpPr>
          <p:cNvPr id="5" name="2 CuadroTexto">
            <a:extLst>
              <a:ext uri="{FF2B5EF4-FFF2-40B4-BE49-F238E27FC236}">
                <a16:creationId xmlns:a16="http://schemas.microsoft.com/office/drawing/2014/main" id="{B66E24AA-9E49-9030-02B0-127B01D579E8}"/>
              </a:ext>
            </a:extLst>
          </p:cNvPr>
          <p:cNvSpPr txBox="1"/>
          <p:nvPr/>
        </p:nvSpPr>
        <p:spPr>
          <a:xfrm>
            <a:off x="24457" y="522936"/>
            <a:ext cx="4547543" cy="686342"/>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Nosotros le amamos a él, </a:t>
            </a:r>
            <a:r>
              <a:rPr lang="es-ES" sz="2300" dirty="0">
                <a:solidFill>
                  <a:srgbClr val="00B0F0"/>
                </a:solidFill>
                <a:latin typeface="Calibri"/>
              </a:rPr>
              <a:t>porque él nos amó primero.</a:t>
            </a:r>
          </a:p>
        </p:txBody>
      </p:sp>
      <p:sp>
        <p:nvSpPr>
          <p:cNvPr id="20" name="TextBox 19">
            <a:extLst>
              <a:ext uri="{FF2B5EF4-FFF2-40B4-BE49-F238E27FC236}">
                <a16:creationId xmlns:a16="http://schemas.microsoft.com/office/drawing/2014/main" id="{846BBECB-D41B-29D8-BE45-21659E280A56}"/>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FDE9A693-CF67-39A1-9D0C-F8558C00647A}"/>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7" name="1 CuadroTexto">
            <a:extLst>
              <a:ext uri="{FF2B5EF4-FFF2-40B4-BE49-F238E27FC236}">
                <a16:creationId xmlns:a16="http://schemas.microsoft.com/office/drawing/2014/main" id="{7FB59BD2-29CE-7BC1-11C4-D47A99EA566B}"/>
              </a:ext>
            </a:extLst>
          </p:cNvPr>
          <p:cNvSpPr txBox="1"/>
          <p:nvPr/>
        </p:nvSpPr>
        <p:spPr>
          <a:xfrm>
            <a:off x="193841" y="110558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Romanos 8:10, 11</a:t>
            </a:r>
          </a:p>
        </p:txBody>
      </p:sp>
      <p:sp>
        <p:nvSpPr>
          <p:cNvPr id="8" name="2 CuadroTexto">
            <a:extLst>
              <a:ext uri="{FF2B5EF4-FFF2-40B4-BE49-F238E27FC236}">
                <a16:creationId xmlns:a16="http://schemas.microsoft.com/office/drawing/2014/main" id="{AA5FD125-7A76-F3BC-4005-95CA61DBDA9F}"/>
              </a:ext>
            </a:extLst>
          </p:cNvPr>
          <p:cNvSpPr txBox="1"/>
          <p:nvPr/>
        </p:nvSpPr>
        <p:spPr>
          <a:xfrm>
            <a:off x="35496" y="1600253"/>
            <a:ext cx="4547543" cy="3045962"/>
          </a:xfrm>
          <a:prstGeom prst="rect">
            <a:avLst/>
          </a:prstGeom>
          <a:noFill/>
        </p:spPr>
        <p:txBody>
          <a:bodyPr wrap="square" rtlCol="0">
            <a:spAutoFit/>
          </a:bodyPr>
          <a:lstStyle/>
          <a:p>
            <a:pPr algn="ctr" fontAlgn="auto">
              <a:lnSpc>
                <a:spcPts val="2300"/>
              </a:lnSpc>
              <a:spcBef>
                <a:spcPts val="0"/>
              </a:spcBef>
              <a:spcAft>
                <a:spcPts val="0"/>
              </a:spcAft>
            </a:pPr>
            <a:r>
              <a:rPr lang="es-ES" sz="2300" dirty="0">
                <a:latin typeface="Calibri"/>
              </a:rPr>
              <a:t>Pero si Cristo está en vosotros, el cuerpo en verdad está muerto a causa del pecado, mas el espíritu vive a causa de la justicia. Y si el Espíritu de aquel que levantó de los muertos a Jesús mora en vosotros, el que levantó de los muertos a Cristo Jesús vivificará también vuestros cuerpos mortales por su Espíritu que mora en vosotros. </a:t>
            </a:r>
          </a:p>
        </p:txBody>
      </p:sp>
    </p:spTree>
    <p:extLst>
      <p:ext uri="{BB962C8B-B14F-4D97-AF65-F5344CB8AC3E}">
        <p14:creationId xmlns:p14="http://schemas.microsoft.com/office/powerpoint/2010/main" val="1573761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350DE-022C-63D0-8C50-28316068F3B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631B7EB-895D-E0ED-D800-461EE62CA237}"/>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172E6B8E-DFB2-2E70-2D6A-0E1E3B5BE8B2}"/>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4AEEA3F9-8581-B10A-88F0-8183F23E3AE8}"/>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28A4BC10-6D68-D8B5-BD32-124C00212012}"/>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4F325306-0989-5EF6-D118-3B329406B0D9}"/>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3E20D72E-1385-6FE2-A670-2F1B584E8D1D}"/>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1 Juan 4:19</a:t>
            </a:r>
          </a:p>
        </p:txBody>
      </p:sp>
      <p:sp>
        <p:nvSpPr>
          <p:cNvPr id="5" name="2 CuadroTexto">
            <a:extLst>
              <a:ext uri="{FF2B5EF4-FFF2-40B4-BE49-F238E27FC236}">
                <a16:creationId xmlns:a16="http://schemas.microsoft.com/office/drawing/2014/main" id="{104F122B-54B6-FAA6-537F-345E03B7E17E}"/>
              </a:ext>
            </a:extLst>
          </p:cNvPr>
          <p:cNvSpPr txBox="1"/>
          <p:nvPr/>
        </p:nvSpPr>
        <p:spPr>
          <a:xfrm>
            <a:off x="24457" y="522936"/>
            <a:ext cx="4547543" cy="686342"/>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Nosotros le amamos a él, </a:t>
            </a:r>
            <a:r>
              <a:rPr lang="es-ES" sz="2300" dirty="0">
                <a:solidFill>
                  <a:srgbClr val="00B0F0"/>
                </a:solidFill>
                <a:latin typeface="Calibri"/>
              </a:rPr>
              <a:t>porque él nos amó primero.</a:t>
            </a:r>
          </a:p>
        </p:txBody>
      </p:sp>
      <p:sp>
        <p:nvSpPr>
          <p:cNvPr id="20" name="TextBox 19">
            <a:extLst>
              <a:ext uri="{FF2B5EF4-FFF2-40B4-BE49-F238E27FC236}">
                <a16:creationId xmlns:a16="http://schemas.microsoft.com/office/drawing/2014/main" id="{2BDEC52B-E66D-5268-B442-7C60CE3FEF79}"/>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32BD6587-3106-BBFB-2252-ADEC67EEE7A3}"/>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7" name="1 CuadroTexto">
            <a:extLst>
              <a:ext uri="{FF2B5EF4-FFF2-40B4-BE49-F238E27FC236}">
                <a16:creationId xmlns:a16="http://schemas.microsoft.com/office/drawing/2014/main" id="{66F831E6-D0C7-54E4-EA38-D245A94CB2EB}"/>
              </a:ext>
            </a:extLst>
          </p:cNvPr>
          <p:cNvSpPr txBox="1"/>
          <p:nvPr/>
        </p:nvSpPr>
        <p:spPr>
          <a:xfrm>
            <a:off x="193841" y="110558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Romanos 8:10, 11</a:t>
            </a:r>
          </a:p>
        </p:txBody>
      </p:sp>
      <p:sp>
        <p:nvSpPr>
          <p:cNvPr id="8" name="2 CuadroTexto">
            <a:extLst>
              <a:ext uri="{FF2B5EF4-FFF2-40B4-BE49-F238E27FC236}">
                <a16:creationId xmlns:a16="http://schemas.microsoft.com/office/drawing/2014/main" id="{65FBF1B5-B475-BEAD-E8C0-BE3022F4D7E1}"/>
              </a:ext>
            </a:extLst>
          </p:cNvPr>
          <p:cNvSpPr txBox="1"/>
          <p:nvPr/>
        </p:nvSpPr>
        <p:spPr>
          <a:xfrm>
            <a:off x="35496" y="1600253"/>
            <a:ext cx="4547543" cy="3045962"/>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si Cristo está en vosotros, el cuerpo en verdad está muerto a causa del pecado, mas el espíritu vive a causa de la justicia. </a:t>
            </a:r>
            <a:r>
              <a:rPr lang="es-ES" sz="2300" dirty="0">
                <a:latin typeface="Calibri"/>
              </a:rPr>
              <a:t>Y si el Espíritu de aquel que levantó de los muertos a Jesús mora en vosotros, el que levantó de los muertos a Cristo Jesús vivificará también vuestros cuerpos mortales por su Espíritu que mora en vosotros. </a:t>
            </a:r>
          </a:p>
        </p:txBody>
      </p:sp>
    </p:spTree>
    <p:extLst>
      <p:ext uri="{BB962C8B-B14F-4D97-AF65-F5344CB8AC3E}">
        <p14:creationId xmlns:p14="http://schemas.microsoft.com/office/powerpoint/2010/main" val="28153432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7504E3-18A7-7FC5-125D-3A4F9A6C35E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0FB010A-AB6C-A13C-BC0B-83E5FFDB83F7}"/>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AB262AA1-7C56-E3FA-A3DB-E653E45D8D1F}"/>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40B073BB-D3C2-E2F4-0C11-8ECEC4740C5D}"/>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914B180A-4B44-F521-893F-BEAE005EA4B0}"/>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E0348BF6-967C-6AEA-C9D7-4B5B5FE20196}"/>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A3D12C95-81D3-4377-C288-57D6F41FACCB}"/>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1 Juan 4:19</a:t>
            </a:r>
          </a:p>
        </p:txBody>
      </p:sp>
      <p:sp>
        <p:nvSpPr>
          <p:cNvPr id="5" name="2 CuadroTexto">
            <a:extLst>
              <a:ext uri="{FF2B5EF4-FFF2-40B4-BE49-F238E27FC236}">
                <a16:creationId xmlns:a16="http://schemas.microsoft.com/office/drawing/2014/main" id="{27A8A573-ED5B-FE48-EC35-5566CA533B5E}"/>
              </a:ext>
            </a:extLst>
          </p:cNvPr>
          <p:cNvSpPr txBox="1"/>
          <p:nvPr/>
        </p:nvSpPr>
        <p:spPr>
          <a:xfrm>
            <a:off x="24457" y="522936"/>
            <a:ext cx="4547543" cy="686342"/>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Nosotros le amamos a él, </a:t>
            </a:r>
            <a:r>
              <a:rPr lang="es-ES" sz="2300" dirty="0">
                <a:solidFill>
                  <a:srgbClr val="00B0F0"/>
                </a:solidFill>
                <a:latin typeface="Calibri"/>
              </a:rPr>
              <a:t>porque él nos amó primero.</a:t>
            </a:r>
          </a:p>
        </p:txBody>
      </p:sp>
      <p:sp>
        <p:nvSpPr>
          <p:cNvPr id="20" name="TextBox 19">
            <a:extLst>
              <a:ext uri="{FF2B5EF4-FFF2-40B4-BE49-F238E27FC236}">
                <a16:creationId xmlns:a16="http://schemas.microsoft.com/office/drawing/2014/main" id="{7A740058-73ED-803A-29B7-5DCE9DB74528}"/>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EBD71356-DD64-46AB-2F23-08100CDDF3AF}"/>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7" name="1 CuadroTexto">
            <a:extLst>
              <a:ext uri="{FF2B5EF4-FFF2-40B4-BE49-F238E27FC236}">
                <a16:creationId xmlns:a16="http://schemas.microsoft.com/office/drawing/2014/main" id="{5F0DDD2D-B546-5B4E-608B-D11C7048CB1B}"/>
              </a:ext>
            </a:extLst>
          </p:cNvPr>
          <p:cNvSpPr txBox="1"/>
          <p:nvPr/>
        </p:nvSpPr>
        <p:spPr>
          <a:xfrm>
            <a:off x="193841" y="110558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Romanos 8:10, 11</a:t>
            </a:r>
          </a:p>
        </p:txBody>
      </p:sp>
      <p:sp>
        <p:nvSpPr>
          <p:cNvPr id="8" name="2 CuadroTexto">
            <a:extLst>
              <a:ext uri="{FF2B5EF4-FFF2-40B4-BE49-F238E27FC236}">
                <a16:creationId xmlns:a16="http://schemas.microsoft.com/office/drawing/2014/main" id="{7F17A02C-6A8F-D2DD-D664-626C263A601C}"/>
              </a:ext>
            </a:extLst>
          </p:cNvPr>
          <p:cNvSpPr txBox="1"/>
          <p:nvPr/>
        </p:nvSpPr>
        <p:spPr>
          <a:xfrm>
            <a:off x="35496" y="1600253"/>
            <a:ext cx="4547543" cy="3045962"/>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si Cristo está en vosotros, el cuerpo en verdad está muerto a causa del pecado, mas el espíritu vive a causa de la justicia. </a:t>
            </a:r>
            <a:r>
              <a:rPr lang="es-ES" sz="2300" dirty="0">
                <a:solidFill>
                  <a:srgbClr val="00B0F0"/>
                </a:solidFill>
                <a:latin typeface="Calibri"/>
              </a:rPr>
              <a:t>Y si </a:t>
            </a:r>
            <a:r>
              <a:rPr lang="es-ES" sz="2300" u="sng" dirty="0">
                <a:solidFill>
                  <a:srgbClr val="00B0F0"/>
                </a:solidFill>
                <a:latin typeface="Calibri"/>
              </a:rPr>
              <a:t>el Espíritu de aquel que levantó de los muertos a Jesús mora en vosotros</a:t>
            </a:r>
            <a:r>
              <a:rPr lang="es-ES" sz="2300" dirty="0">
                <a:solidFill>
                  <a:srgbClr val="00B0F0"/>
                </a:solidFill>
                <a:latin typeface="Calibri"/>
              </a:rPr>
              <a:t>, el que levantó de los muertos a Cristo Jesús vivificará también vuestros cuerpos mortales por su Espíritu que mora en vosotros. </a:t>
            </a:r>
          </a:p>
        </p:txBody>
      </p:sp>
      <p:sp>
        <p:nvSpPr>
          <p:cNvPr id="9" name="TextBox 8">
            <a:extLst>
              <a:ext uri="{FF2B5EF4-FFF2-40B4-BE49-F238E27FC236}">
                <a16:creationId xmlns:a16="http://schemas.microsoft.com/office/drawing/2014/main" id="{8B10AE28-4E05-4EC8-B89F-3D8624AB1BFC}"/>
              </a:ext>
            </a:extLst>
          </p:cNvPr>
          <p:cNvSpPr txBox="1"/>
          <p:nvPr/>
        </p:nvSpPr>
        <p:spPr>
          <a:xfrm>
            <a:off x="4572000" y="258047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mora en nosotros</a:t>
            </a:r>
          </a:p>
        </p:txBody>
      </p:sp>
      <p:sp>
        <p:nvSpPr>
          <p:cNvPr id="10" name="1 CuadroTexto">
            <a:extLst>
              <a:ext uri="{FF2B5EF4-FFF2-40B4-BE49-F238E27FC236}">
                <a16:creationId xmlns:a16="http://schemas.microsoft.com/office/drawing/2014/main" id="{31039B68-12AF-14A8-C785-AA1DD26A3440}"/>
              </a:ext>
            </a:extLst>
          </p:cNvPr>
          <p:cNvSpPr txBox="1"/>
          <p:nvPr/>
        </p:nvSpPr>
        <p:spPr>
          <a:xfrm>
            <a:off x="2490021" y="503719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14:16-18</a:t>
            </a:r>
          </a:p>
        </p:txBody>
      </p:sp>
      <p:sp>
        <p:nvSpPr>
          <p:cNvPr id="11" name="2 CuadroTexto">
            <a:extLst>
              <a:ext uri="{FF2B5EF4-FFF2-40B4-BE49-F238E27FC236}">
                <a16:creationId xmlns:a16="http://schemas.microsoft.com/office/drawing/2014/main" id="{E86DA340-4964-D702-33F1-54B8E46A6538}"/>
              </a:ext>
            </a:extLst>
          </p:cNvPr>
          <p:cNvSpPr txBox="1"/>
          <p:nvPr/>
        </p:nvSpPr>
        <p:spPr>
          <a:xfrm>
            <a:off x="-3676" y="5517232"/>
            <a:ext cx="9073008" cy="1276247"/>
          </a:xfrm>
          <a:prstGeom prst="rect">
            <a:avLst/>
          </a:prstGeom>
          <a:noFill/>
        </p:spPr>
        <p:txBody>
          <a:bodyPr wrap="square" rtlCol="0">
            <a:spAutoFit/>
          </a:bodyPr>
          <a:lstStyle/>
          <a:p>
            <a:pPr algn="ctr" fontAlgn="auto">
              <a:lnSpc>
                <a:spcPts val="2300"/>
              </a:lnSpc>
              <a:spcBef>
                <a:spcPts val="0"/>
              </a:spcBef>
              <a:spcAft>
                <a:spcPts val="0"/>
              </a:spcAft>
            </a:pPr>
            <a:r>
              <a:rPr lang="es-ES" sz="2300" dirty="0">
                <a:latin typeface="Calibri"/>
              </a:rPr>
              <a:t>Y yo rogaré al Padre, y os dará otro Consolador, para que esté con vosotros para siempre: el Espíritu de verdad, al cual el mundo no puede recibir, porque no le ve, ni le conoce; pero vosotros le conocéis, porque mora con vosotros, y estará en vosotros. No os dejaré huérfanos; vendré a vosotros. </a:t>
            </a:r>
          </a:p>
        </p:txBody>
      </p:sp>
    </p:spTree>
    <p:extLst>
      <p:ext uri="{BB962C8B-B14F-4D97-AF65-F5344CB8AC3E}">
        <p14:creationId xmlns:p14="http://schemas.microsoft.com/office/powerpoint/2010/main" val="1238187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4F16B6-58F8-48F2-E961-C07ACFAB9EB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D3CB8AB-7996-2760-9489-AA761DA521B8}"/>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66F8CE41-5D3B-7C5D-29E8-CB09850F8171}"/>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9C6A4DD3-A143-91E8-A325-6936D37420E5}"/>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C3154F57-F48A-7409-84F0-13C05A7BAAD4}"/>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4B453761-E0E3-767C-A0F6-5673AADA9306}"/>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4EED7B9E-0AE7-4857-440F-C01C77A632CB}"/>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1 Juan 4:19</a:t>
            </a:r>
          </a:p>
        </p:txBody>
      </p:sp>
      <p:sp>
        <p:nvSpPr>
          <p:cNvPr id="5" name="2 CuadroTexto">
            <a:extLst>
              <a:ext uri="{FF2B5EF4-FFF2-40B4-BE49-F238E27FC236}">
                <a16:creationId xmlns:a16="http://schemas.microsoft.com/office/drawing/2014/main" id="{5AA6501B-1DCA-3CD5-7D63-825634D4543C}"/>
              </a:ext>
            </a:extLst>
          </p:cNvPr>
          <p:cNvSpPr txBox="1"/>
          <p:nvPr/>
        </p:nvSpPr>
        <p:spPr>
          <a:xfrm>
            <a:off x="24457" y="522936"/>
            <a:ext cx="4547543" cy="686342"/>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Nosotros le amamos a él, </a:t>
            </a:r>
            <a:r>
              <a:rPr lang="es-ES" sz="2300" dirty="0">
                <a:solidFill>
                  <a:srgbClr val="00B0F0"/>
                </a:solidFill>
                <a:latin typeface="Calibri"/>
              </a:rPr>
              <a:t>porque él nos amó primero.</a:t>
            </a:r>
          </a:p>
        </p:txBody>
      </p:sp>
      <p:sp>
        <p:nvSpPr>
          <p:cNvPr id="20" name="TextBox 19">
            <a:extLst>
              <a:ext uri="{FF2B5EF4-FFF2-40B4-BE49-F238E27FC236}">
                <a16:creationId xmlns:a16="http://schemas.microsoft.com/office/drawing/2014/main" id="{C2FFA43E-E77E-D4B6-7CFC-F7BCA8235BCA}"/>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BDEC6544-56B7-E18D-7652-CC9AC3566C5A}"/>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7" name="1 CuadroTexto">
            <a:extLst>
              <a:ext uri="{FF2B5EF4-FFF2-40B4-BE49-F238E27FC236}">
                <a16:creationId xmlns:a16="http://schemas.microsoft.com/office/drawing/2014/main" id="{E1E2CDC6-A4C9-BFFE-7E0B-262E4355184F}"/>
              </a:ext>
            </a:extLst>
          </p:cNvPr>
          <p:cNvSpPr txBox="1"/>
          <p:nvPr/>
        </p:nvSpPr>
        <p:spPr>
          <a:xfrm>
            <a:off x="193841" y="110558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Romanos 8:10, 11</a:t>
            </a:r>
          </a:p>
        </p:txBody>
      </p:sp>
      <p:sp>
        <p:nvSpPr>
          <p:cNvPr id="8" name="2 CuadroTexto">
            <a:extLst>
              <a:ext uri="{FF2B5EF4-FFF2-40B4-BE49-F238E27FC236}">
                <a16:creationId xmlns:a16="http://schemas.microsoft.com/office/drawing/2014/main" id="{112A1C53-09D2-0C18-E370-D950A2E57BFE}"/>
              </a:ext>
            </a:extLst>
          </p:cNvPr>
          <p:cNvSpPr txBox="1"/>
          <p:nvPr/>
        </p:nvSpPr>
        <p:spPr>
          <a:xfrm>
            <a:off x="35496" y="1600253"/>
            <a:ext cx="4547543" cy="3045962"/>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si Cristo está en vosotros, el cuerpo en verdad está muerto a causa del pecado, mas el espíritu vive a causa de la justicia. </a:t>
            </a:r>
            <a:r>
              <a:rPr lang="es-ES" sz="2300" dirty="0">
                <a:solidFill>
                  <a:srgbClr val="00B0F0"/>
                </a:solidFill>
                <a:latin typeface="Calibri"/>
              </a:rPr>
              <a:t>Y si </a:t>
            </a:r>
            <a:r>
              <a:rPr lang="es-ES" sz="2300" u="sng" dirty="0">
                <a:solidFill>
                  <a:srgbClr val="00B0F0"/>
                </a:solidFill>
                <a:latin typeface="Calibri"/>
              </a:rPr>
              <a:t>el Espíritu de aquel que levantó de los muertos a Jesús mora en vosotros</a:t>
            </a:r>
            <a:r>
              <a:rPr lang="es-ES" sz="2300" dirty="0">
                <a:solidFill>
                  <a:srgbClr val="00B0F0"/>
                </a:solidFill>
                <a:latin typeface="Calibri"/>
              </a:rPr>
              <a:t>, el que levantó de los muertos a Cristo Jesús vivificará también vuestros cuerpos mortales por su Espíritu que mora en vosotros. </a:t>
            </a:r>
          </a:p>
        </p:txBody>
      </p:sp>
      <p:sp>
        <p:nvSpPr>
          <p:cNvPr id="9" name="TextBox 8">
            <a:extLst>
              <a:ext uri="{FF2B5EF4-FFF2-40B4-BE49-F238E27FC236}">
                <a16:creationId xmlns:a16="http://schemas.microsoft.com/office/drawing/2014/main" id="{69AB9303-6314-BEC3-CE22-65287D66165F}"/>
              </a:ext>
            </a:extLst>
          </p:cNvPr>
          <p:cNvSpPr txBox="1"/>
          <p:nvPr/>
        </p:nvSpPr>
        <p:spPr>
          <a:xfrm>
            <a:off x="4572000" y="258047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mora en nosotros</a:t>
            </a:r>
          </a:p>
        </p:txBody>
      </p:sp>
      <p:sp>
        <p:nvSpPr>
          <p:cNvPr id="10" name="1 CuadroTexto">
            <a:extLst>
              <a:ext uri="{FF2B5EF4-FFF2-40B4-BE49-F238E27FC236}">
                <a16:creationId xmlns:a16="http://schemas.microsoft.com/office/drawing/2014/main" id="{F935BA84-AAA1-0E4D-EAFC-70E577877994}"/>
              </a:ext>
            </a:extLst>
          </p:cNvPr>
          <p:cNvSpPr txBox="1"/>
          <p:nvPr/>
        </p:nvSpPr>
        <p:spPr>
          <a:xfrm>
            <a:off x="2490021" y="503719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14:16-18</a:t>
            </a:r>
          </a:p>
        </p:txBody>
      </p:sp>
      <p:sp>
        <p:nvSpPr>
          <p:cNvPr id="11" name="2 CuadroTexto">
            <a:extLst>
              <a:ext uri="{FF2B5EF4-FFF2-40B4-BE49-F238E27FC236}">
                <a16:creationId xmlns:a16="http://schemas.microsoft.com/office/drawing/2014/main" id="{82D3D8DC-18E3-2BBB-9CF9-F75757D491CF}"/>
              </a:ext>
            </a:extLst>
          </p:cNvPr>
          <p:cNvSpPr txBox="1"/>
          <p:nvPr/>
        </p:nvSpPr>
        <p:spPr>
          <a:xfrm>
            <a:off x="-3676" y="5517232"/>
            <a:ext cx="9073008" cy="1276247"/>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Y yo rogaré al Padre, y </a:t>
            </a:r>
            <a:r>
              <a:rPr lang="es-ES" sz="2300" u="sng" dirty="0">
                <a:solidFill>
                  <a:srgbClr val="FFFF00"/>
                </a:solidFill>
                <a:latin typeface="Calibri"/>
              </a:rPr>
              <a:t>os dará otro Consolador</a:t>
            </a:r>
            <a:r>
              <a:rPr lang="es-ES" sz="2300" dirty="0">
                <a:solidFill>
                  <a:srgbClr val="FFFF00"/>
                </a:solidFill>
                <a:latin typeface="Calibri"/>
              </a:rPr>
              <a:t>, para que esté con vosotros para siempre: </a:t>
            </a:r>
            <a:r>
              <a:rPr lang="es-ES" sz="2300" dirty="0">
                <a:latin typeface="Calibri"/>
              </a:rPr>
              <a:t>el Espíritu de verdad, al cual el mundo no puede recibir, porque no le ve, ni le conoce; pero vosotros le conocéis, porque mora con vosotros, y estará en vosotros. No os dejaré huérfanos; vendré a vosotros. </a:t>
            </a:r>
          </a:p>
        </p:txBody>
      </p:sp>
    </p:spTree>
    <p:extLst>
      <p:ext uri="{BB962C8B-B14F-4D97-AF65-F5344CB8AC3E}">
        <p14:creationId xmlns:p14="http://schemas.microsoft.com/office/powerpoint/2010/main" val="376582039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D53C4-2A93-1AD9-D156-63FB68FB252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508A0B7-CCAF-DC46-398F-B1831E14B8A0}"/>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3F5A00D6-47FC-7A80-2C1C-5ED196E6635B}"/>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25244079-46C8-71B0-004E-009C960C91DF}"/>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FF7B5E2F-04F4-010F-9012-AA63F1DE0802}"/>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4D220CAE-434D-72EA-A8E0-351754630E99}"/>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384CE0D8-4792-4723-38F7-79DB8D211140}"/>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1 Juan 4:19</a:t>
            </a:r>
          </a:p>
        </p:txBody>
      </p:sp>
      <p:sp>
        <p:nvSpPr>
          <p:cNvPr id="5" name="2 CuadroTexto">
            <a:extLst>
              <a:ext uri="{FF2B5EF4-FFF2-40B4-BE49-F238E27FC236}">
                <a16:creationId xmlns:a16="http://schemas.microsoft.com/office/drawing/2014/main" id="{306CA69D-26EC-2931-D8AC-6117518BFBD2}"/>
              </a:ext>
            </a:extLst>
          </p:cNvPr>
          <p:cNvSpPr txBox="1"/>
          <p:nvPr/>
        </p:nvSpPr>
        <p:spPr>
          <a:xfrm>
            <a:off x="24457" y="522936"/>
            <a:ext cx="4547543" cy="686342"/>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Nosotros le amamos a él, </a:t>
            </a:r>
            <a:r>
              <a:rPr lang="es-ES" sz="2300" dirty="0">
                <a:solidFill>
                  <a:srgbClr val="00B0F0"/>
                </a:solidFill>
                <a:latin typeface="Calibri"/>
              </a:rPr>
              <a:t>porque él nos amó primero.</a:t>
            </a:r>
          </a:p>
        </p:txBody>
      </p:sp>
      <p:sp>
        <p:nvSpPr>
          <p:cNvPr id="20" name="TextBox 19">
            <a:extLst>
              <a:ext uri="{FF2B5EF4-FFF2-40B4-BE49-F238E27FC236}">
                <a16:creationId xmlns:a16="http://schemas.microsoft.com/office/drawing/2014/main" id="{302E84BB-DEE6-CA86-2C29-C9FD9DCB0136}"/>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00344EEB-9C25-8254-8E12-81F12DA3B45E}"/>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7" name="1 CuadroTexto">
            <a:extLst>
              <a:ext uri="{FF2B5EF4-FFF2-40B4-BE49-F238E27FC236}">
                <a16:creationId xmlns:a16="http://schemas.microsoft.com/office/drawing/2014/main" id="{6532ED42-25B4-AB19-B151-D5F426C3369B}"/>
              </a:ext>
            </a:extLst>
          </p:cNvPr>
          <p:cNvSpPr txBox="1"/>
          <p:nvPr/>
        </p:nvSpPr>
        <p:spPr>
          <a:xfrm>
            <a:off x="193841" y="110558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Romanos 8:10, 11</a:t>
            </a:r>
          </a:p>
        </p:txBody>
      </p:sp>
      <p:sp>
        <p:nvSpPr>
          <p:cNvPr id="8" name="2 CuadroTexto">
            <a:extLst>
              <a:ext uri="{FF2B5EF4-FFF2-40B4-BE49-F238E27FC236}">
                <a16:creationId xmlns:a16="http://schemas.microsoft.com/office/drawing/2014/main" id="{01BF602F-7A6E-ED6D-9D65-43FFE4E75F88}"/>
              </a:ext>
            </a:extLst>
          </p:cNvPr>
          <p:cNvSpPr txBox="1"/>
          <p:nvPr/>
        </p:nvSpPr>
        <p:spPr>
          <a:xfrm>
            <a:off x="35496" y="1600253"/>
            <a:ext cx="4547543" cy="3045962"/>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si Cristo está en vosotros, el cuerpo en verdad está muerto a causa del pecado, mas el espíritu vive a causa de la justicia. </a:t>
            </a:r>
            <a:r>
              <a:rPr lang="es-ES" sz="2300" dirty="0">
                <a:solidFill>
                  <a:srgbClr val="00B0F0"/>
                </a:solidFill>
                <a:latin typeface="Calibri"/>
              </a:rPr>
              <a:t>Y si </a:t>
            </a:r>
            <a:r>
              <a:rPr lang="es-ES" sz="2300" u="sng" dirty="0">
                <a:solidFill>
                  <a:srgbClr val="00B0F0"/>
                </a:solidFill>
                <a:latin typeface="Calibri"/>
              </a:rPr>
              <a:t>el Espíritu de aquel que levantó de los muertos a Jesús mora en vosotros</a:t>
            </a:r>
            <a:r>
              <a:rPr lang="es-ES" sz="2300" dirty="0">
                <a:solidFill>
                  <a:srgbClr val="00B0F0"/>
                </a:solidFill>
                <a:latin typeface="Calibri"/>
              </a:rPr>
              <a:t>, el que levantó de los muertos a Cristo Jesús vivificará también vuestros cuerpos mortales por su Espíritu que mora en vosotros. </a:t>
            </a:r>
          </a:p>
        </p:txBody>
      </p:sp>
      <p:sp>
        <p:nvSpPr>
          <p:cNvPr id="9" name="TextBox 8">
            <a:extLst>
              <a:ext uri="{FF2B5EF4-FFF2-40B4-BE49-F238E27FC236}">
                <a16:creationId xmlns:a16="http://schemas.microsoft.com/office/drawing/2014/main" id="{2399D3C0-7DF8-1852-F1C0-6AAE3A31DB8F}"/>
              </a:ext>
            </a:extLst>
          </p:cNvPr>
          <p:cNvSpPr txBox="1"/>
          <p:nvPr/>
        </p:nvSpPr>
        <p:spPr>
          <a:xfrm>
            <a:off x="4572000" y="258047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mora en nosotros</a:t>
            </a:r>
          </a:p>
        </p:txBody>
      </p:sp>
      <p:sp>
        <p:nvSpPr>
          <p:cNvPr id="10" name="1 CuadroTexto">
            <a:extLst>
              <a:ext uri="{FF2B5EF4-FFF2-40B4-BE49-F238E27FC236}">
                <a16:creationId xmlns:a16="http://schemas.microsoft.com/office/drawing/2014/main" id="{61A356CD-7B1B-364E-CFF5-9D0BAD397A96}"/>
              </a:ext>
            </a:extLst>
          </p:cNvPr>
          <p:cNvSpPr txBox="1"/>
          <p:nvPr/>
        </p:nvSpPr>
        <p:spPr>
          <a:xfrm>
            <a:off x="2490021" y="503719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14:16-18</a:t>
            </a:r>
          </a:p>
        </p:txBody>
      </p:sp>
      <p:sp>
        <p:nvSpPr>
          <p:cNvPr id="11" name="2 CuadroTexto">
            <a:extLst>
              <a:ext uri="{FF2B5EF4-FFF2-40B4-BE49-F238E27FC236}">
                <a16:creationId xmlns:a16="http://schemas.microsoft.com/office/drawing/2014/main" id="{93B6777E-307E-7DE8-D02E-8669C3102FF5}"/>
              </a:ext>
            </a:extLst>
          </p:cNvPr>
          <p:cNvSpPr txBox="1"/>
          <p:nvPr/>
        </p:nvSpPr>
        <p:spPr>
          <a:xfrm>
            <a:off x="-3676" y="5517232"/>
            <a:ext cx="9073008" cy="1276247"/>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Y yo rogaré al Padre, y </a:t>
            </a:r>
            <a:r>
              <a:rPr lang="es-ES" sz="2300" u="sng" dirty="0">
                <a:solidFill>
                  <a:srgbClr val="FFFF00"/>
                </a:solidFill>
                <a:latin typeface="Calibri"/>
              </a:rPr>
              <a:t>os dará otro Consolador</a:t>
            </a:r>
            <a:r>
              <a:rPr lang="es-ES" sz="2300" dirty="0">
                <a:solidFill>
                  <a:srgbClr val="FFFF00"/>
                </a:solidFill>
                <a:latin typeface="Calibri"/>
              </a:rPr>
              <a:t>, para que esté con vosotros para siempre: </a:t>
            </a:r>
            <a:r>
              <a:rPr lang="es-ES" sz="2300" dirty="0">
                <a:solidFill>
                  <a:srgbClr val="00B0F0"/>
                </a:solidFill>
                <a:latin typeface="Calibri"/>
              </a:rPr>
              <a:t>el Espíritu de verdad, al cual el mundo no puede recibir, porque no le ve, ni le conoce; pero vosotros le conocéis, </a:t>
            </a:r>
            <a:r>
              <a:rPr lang="es-ES" sz="2300" u="sng" dirty="0">
                <a:solidFill>
                  <a:srgbClr val="00B0F0"/>
                </a:solidFill>
                <a:latin typeface="Calibri"/>
              </a:rPr>
              <a:t>porque mora con vosotros</a:t>
            </a:r>
            <a:r>
              <a:rPr lang="es-ES" sz="2300" dirty="0">
                <a:solidFill>
                  <a:srgbClr val="00B0F0"/>
                </a:solidFill>
                <a:latin typeface="Calibri"/>
              </a:rPr>
              <a:t>, y estará en vosotros. </a:t>
            </a:r>
            <a:r>
              <a:rPr lang="es-ES" sz="2300" dirty="0">
                <a:latin typeface="Calibri"/>
              </a:rPr>
              <a:t>No os dejaré huérfanos; vendré a vosotros. </a:t>
            </a:r>
          </a:p>
        </p:txBody>
      </p:sp>
      <p:cxnSp>
        <p:nvCxnSpPr>
          <p:cNvPr id="15" name="Straight Arrow Connector 14">
            <a:extLst>
              <a:ext uri="{FF2B5EF4-FFF2-40B4-BE49-F238E27FC236}">
                <a16:creationId xmlns:a16="http://schemas.microsoft.com/office/drawing/2014/main" id="{49651497-F960-B353-8F41-927128068996}"/>
              </a:ext>
            </a:extLst>
          </p:cNvPr>
          <p:cNvCxnSpPr>
            <a:cxnSpLocks/>
          </p:cNvCxnSpPr>
          <p:nvPr/>
        </p:nvCxnSpPr>
        <p:spPr>
          <a:xfrm>
            <a:off x="2915816" y="3346921"/>
            <a:ext cx="4824536" cy="2808434"/>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064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CA901-96D5-7D9D-8F19-0789F8067CA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CB2D15A5-3258-E22C-7222-B32C4BC870D9}"/>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F39B62AC-71B3-669D-5F1C-E6654A01FAB9}"/>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escribe al ángel de la iglesia en </a:t>
            </a:r>
            <a:r>
              <a:rPr lang="es-ES" sz="2400" dirty="0" err="1">
                <a:solidFill>
                  <a:srgbClr val="FFFF00"/>
                </a:solidFill>
                <a:latin typeface="Calibri"/>
              </a:rPr>
              <a:t>Laodicea</a:t>
            </a:r>
            <a:r>
              <a:rPr lang="es-ES" sz="2400" dirty="0">
                <a:solidFill>
                  <a:srgbClr val="FFFF00"/>
                </a:solidFill>
                <a:latin typeface="Calibri"/>
              </a:rPr>
              <a:t>: He aquí el Amén, </a:t>
            </a:r>
            <a:r>
              <a:rPr lang="es-ES" sz="2400" u="sng" dirty="0">
                <a:solidFill>
                  <a:srgbClr val="FFFF00"/>
                </a:solidFill>
                <a:latin typeface="Calibri"/>
              </a:rPr>
              <a:t>el testigo fiel y verdadero</a:t>
            </a:r>
            <a:r>
              <a:rPr lang="es-ES" sz="2400" dirty="0">
                <a:solidFill>
                  <a:srgbClr val="FFFF00"/>
                </a:solidFill>
                <a:latin typeface="Calibri"/>
              </a:rPr>
              <a:t>, el principio de la creación de Dios,</a:t>
            </a:r>
            <a:r>
              <a:rPr lang="es-ES" sz="2400" dirty="0">
                <a:latin typeface="Calibri"/>
              </a:rPr>
              <a:t> </a:t>
            </a:r>
            <a:r>
              <a:rPr lang="es-ES" sz="2400" dirty="0">
                <a:solidFill>
                  <a:srgbClr val="00B0F0"/>
                </a:solidFill>
                <a:latin typeface="Calibri"/>
              </a:rPr>
              <a:t>dice esto: Yo conozco tus obras, que ni eres frío ni caliente.</a:t>
            </a:r>
            <a:r>
              <a:rPr lang="es-ES" sz="2400" dirty="0">
                <a:latin typeface="Calibri"/>
              </a:rPr>
              <a:t> ¡Ojalá fueses frío o caliente! Pero por cuanto eres tibio, y no frío ni caliente, te vomitaré de mi boca. </a:t>
            </a:r>
          </a:p>
        </p:txBody>
      </p:sp>
      <p:sp>
        <p:nvSpPr>
          <p:cNvPr id="2" name="TextBox 1">
            <a:extLst>
              <a:ext uri="{FF2B5EF4-FFF2-40B4-BE49-F238E27FC236}">
                <a16:creationId xmlns:a16="http://schemas.microsoft.com/office/drawing/2014/main" id="{5942BF99-E32D-15D7-17B0-60FF75A2E1EB}"/>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23E0C5EB-7BAA-054C-6BC7-EC8FF50B8F89}"/>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8" name="1 CuadroTexto">
            <a:extLst>
              <a:ext uri="{FF2B5EF4-FFF2-40B4-BE49-F238E27FC236}">
                <a16:creationId xmlns:a16="http://schemas.microsoft.com/office/drawing/2014/main" id="{AD3C3083-0A9D-92C9-62D9-7FFFCE5D5739}"/>
              </a:ext>
            </a:extLst>
          </p:cNvPr>
          <p:cNvSpPr txBox="1"/>
          <p:nvPr/>
        </p:nvSpPr>
        <p:spPr>
          <a:xfrm>
            <a:off x="323528" y="1695673"/>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Tito 1:2</a:t>
            </a:r>
          </a:p>
        </p:txBody>
      </p:sp>
      <p:sp>
        <p:nvSpPr>
          <p:cNvPr id="9" name="2 CuadroTexto">
            <a:extLst>
              <a:ext uri="{FF2B5EF4-FFF2-40B4-BE49-F238E27FC236}">
                <a16:creationId xmlns:a16="http://schemas.microsoft.com/office/drawing/2014/main" id="{8D3C14A8-C8C3-B725-6B71-D8720BD7B810}"/>
              </a:ext>
            </a:extLst>
          </p:cNvPr>
          <p:cNvSpPr txBox="1"/>
          <p:nvPr/>
        </p:nvSpPr>
        <p:spPr>
          <a:xfrm>
            <a:off x="252855" y="2202613"/>
            <a:ext cx="4134777"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En la esperanza de la vida eterna, la cual Dios, que </a:t>
            </a:r>
            <a:r>
              <a:rPr lang="es-ES" sz="2400" u="sng" dirty="0">
                <a:solidFill>
                  <a:srgbClr val="FFFF00"/>
                </a:solidFill>
                <a:latin typeface="Calibri"/>
              </a:rPr>
              <a:t>no miente</a:t>
            </a:r>
            <a:r>
              <a:rPr lang="es-ES" sz="2400" dirty="0">
                <a:solidFill>
                  <a:srgbClr val="FFFF00"/>
                </a:solidFill>
                <a:latin typeface="Calibri"/>
              </a:rPr>
              <a:t>, prometió desde antes del principio de los siglos,</a:t>
            </a:r>
          </a:p>
        </p:txBody>
      </p:sp>
      <p:sp>
        <p:nvSpPr>
          <p:cNvPr id="6" name="TextBox 5">
            <a:extLst>
              <a:ext uri="{FF2B5EF4-FFF2-40B4-BE49-F238E27FC236}">
                <a16:creationId xmlns:a16="http://schemas.microsoft.com/office/drawing/2014/main" id="{8E897FA9-9F21-7863-3CF6-ACD49905903A}"/>
              </a:ext>
            </a:extLst>
          </p:cNvPr>
          <p:cNvSpPr txBox="1"/>
          <p:nvPr/>
        </p:nvSpPr>
        <p:spPr>
          <a:xfrm>
            <a:off x="4610729" y="249289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miente, nos dice la verdad, aunque duela</a:t>
            </a:r>
          </a:p>
        </p:txBody>
      </p:sp>
      <p:sp>
        <p:nvSpPr>
          <p:cNvPr id="10" name="TextBox 9">
            <a:extLst>
              <a:ext uri="{FF2B5EF4-FFF2-40B4-BE49-F238E27FC236}">
                <a16:creationId xmlns:a16="http://schemas.microsoft.com/office/drawing/2014/main" id="{E1F8AE14-5001-FF1D-A8A0-59AB6BB35DC6}"/>
              </a:ext>
            </a:extLst>
          </p:cNvPr>
          <p:cNvSpPr txBox="1"/>
          <p:nvPr/>
        </p:nvSpPr>
        <p:spPr>
          <a:xfrm>
            <a:off x="4576005" y="307600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81AF9859-FD63-BC18-A875-374813FB4EA6}"/>
              </a:ext>
            </a:extLst>
          </p:cNvPr>
          <p:cNvSpPr txBox="1"/>
          <p:nvPr/>
        </p:nvSpPr>
        <p:spPr>
          <a:xfrm>
            <a:off x="4572000" y="3645024"/>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17" name="TextBox 16">
            <a:extLst>
              <a:ext uri="{FF2B5EF4-FFF2-40B4-BE49-F238E27FC236}">
                <a16:creationId xmlns:a16="http://schemas.microsoft.com/office/drawing/2014/main" id="{0484A1A2-07DE-A68B-8783-A8EC4D36A39C}"/>
              </a:ext>
            </a:extLst>
          </p:cNvPr>
          <p:cNvSpPr txBox="1"/>
          <p:nvPr/>
        </p:nvSpPr>
        <p:spPr>
          <a:xfrm>
            <a:off x="107504" y="5619232"/>
            <a:ext cx="6084676"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¿Buscamos a Dios diariamente? </a:t>
            </a:r>
          </a:p>
        </p:txBody>
      </p:sp>
      <p:sp>
        <p:nvSpPr>
          <p:cNvPr id="18" name="TextBox 17">
            <a:extLst>
              <a:ext uri="{FF2B5EF4-FFF2-40B4-BE49-F238E27FC236}">
                <a16:creationId xmlns:a16="http://schemas.microsoft.com/office/drawing/2014/main" id="{5FB1B0AD-7CD8-7400-1542-1308B5A1A8E4}"/>
              </a:ext>
            </a:extLst>
          </p:cNvPr>
          <p:cNvSpPr txBox="1"/>
          <p:nvPr/>
        </p:nvSpPr>
        <p:spPr>
          <a:xfrm>
            <a:off x="107504" y="6023236"/>
            <a:ext cx="6084676"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¿Hablamos con Él como con un amigo? </a:t>
            </a:r>
          </a:p>
        </p:txBody>
      </p:sp>
      <p:sp>
        <p:nvSpPr>
          <p:cNvPr id="19" name="TextBox 18">
            <a:extLst>
              <a:ext uri="{FF2B5EF4-FFF2-40B4-BE49-F238E27FC236}">
                <a16:creationId xmlns:a16="http://schemas.microsoft.com/office/drawing/2014/main" id="{CC021BF1-4DCA-0185-955A-A1B9A2E3C863}"/>
              </a:ext>
            </a:extLst>
          </p:cNvPr>
          <p:cNvSpPr txBox="1"/>
          <p:nvPr/>
        </p:nvSpPr>
        <p:spPr>
          <a:xfrm>
            <a:off x="107504" y="6427240"/>
            <a:ext cx="6084676"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¿Compartimos con otros lo que Dios hace en nuestra vida? </a:t>
            </a:r>
          </a:p>
        </p:txBody>
      </p:sp>
    </p:spTree>
    <p:extLst>
      <p:ext uri="{BB962C8B-B14F-4D97-AF65-F5344CB8AC3E}">
        <p14:creationId xmlns:p14="http://schemas.microsoft.com/office/powerpoint/2010/main" val="2609377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154AF-C868-E538-3A3C-843D5BA9193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9A40FB9-7B9D-F0DD-DAB6-A0FBD500D5F8}"/>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30ED17E8-2A65-45F4-D57B-3224356E8BCE}"/>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EE32801F-8CDD-BA45-0327-E9A4228B90BA}"/>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D8A7CC3B-980F-814D-BD73-DE40DBB01D38}"/>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C17E6917-22D8-9DB8-156E-6A68C718379B}"/>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32B6B40E-854B-11C0-8DD9-D3ABCAFA1A1D}"/>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1 Juan 4:19</a:t>
            </a:r>
          </a:p>
        </p:txBody>
      </p:sp>
      <p:sp>
        <p:nvSpPr>
          <p:cNvPr id="5" name="2 CuadroTexto">
            <a:extLst>
              <a:ext uri="{FF2B5EF4-FFF2-40B4-BE49-F238E27FC236}">
                <a16:creationId xmlns:a16="http://schemas.microsoft.com/office/drawing/2014/main" id="{5C77B09D-20C6-1DEB-2EB1-FBCB4B071BC7}"/>
              </a:ext>
            </a:extLst>
          </p:cNvPr>
          <p:cNvSpPr txBox="1"/>
          <p:nvPr/>
        </p:nvSpPr>
        <p:spPr>
          <a:xfrm>
            <a:off x="24457" y="522936"/>
            <a:ext cx="4547543" cy="686342"/>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Nosotros le amamos a él, </a:t>
            </a:r>
            <a:r>
              <a:rPr lang="es-ES" sz="2300" dirty="0">
                <a:solidFill>
                  <a:srgbClr val="00B0F0"/>
                </a:solidFill>
                <a:latin typeface="Calibri"/>
              </a:rPr>
              <a:t>porque él nos amó primero.</a:t>
            </a:r>
          </a:p>
        </p:txBody>
      </p:sp>
      <p:sp>
        <p:nvSpPr>
          <p:cNvPr id="20" name="TextBox 19">
            <a:extLst>
              <a:ext uri="{FF2B5EF4-FFF2-40B4-BE49-F238E27FC236}">
                <a16:creationId xmlns:a16="http://schemas.microsoft.com/office/drawing/2014/main" id="{F180712D-A5C5-8C07-5E13-89EC2908F465}"/>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F8DA3BF7-340D-9F59-4FD6-FEEB0A1946BD}"/>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7" name="1 CuadroTexto">
            <a:extLst>
              <a:ext uri="{FF2B5EF4-FFF2-40B4-BE49-F238E27FC236}">
                <a16:creationId xmlns:a16="http://schemas.microsoft.com/office/drawing/2014/main" id="{DC08C9C1-19D3-8677-4F93-B05B02D5E0BE}"/>
              </a:ext>
            </a:extLst>
          </p:cNvPr>
          <p:cNvSpPr txBox="1"/>
          <p:nvPr/>
        </p:nvSpPr>
        <p:spPr>
          <a:xfrm>
            <a:off x="193841" y="110558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Romanos 8:10, 11</a:t>
            </a:r>
          </a:p>
        </p:txBody>
      </p:sp>
      <p:sp>
        <p:nvSpPr>
          <p:cNvPr id="8" name="2 CuadroTexto">
            <a:extLst>
              <a:ext uri="{FF2B5EF4-FFF2-40B4-BE49-F238E27FC236}">
                <a16:creationId xmlns:a16="http://schemas.microsoft.com/office/drawing/2014/main" id="{FE9BF57E-0881-D4C1-1F7F-151E6B4F36EE}"/>
              </a:ext>
            </a:extLst>
          </p:cNvPr>
          <p:cNvSpPr txBox="1"/>
          <p:nvPr/>
        </p:nvSpPr>
        <p:spPr>
          <a:xfrm>
            <a:off x="35496" y="1600253"/>
            <a:ext cx="4547543" cy="3045962"/>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si Cristo está en vosotros, el cuerpo en verdad está muerto a causa del pecado, mas el espíritu vive a causa de la justicia. </a:t>
            </a:r>
            <a:r>
              <a:rPr lang="es-ES" sz="2300" dirty="0">
                <a:solidFill>
                  <a:srgbClr val="00B0F0"/>
                </a:solidFill>
                <a:latin typeface="Calibri"/>
              </a:rPr>
              <a:t>Y si </a:t>
            </a:r>
            <a:r>
              <a:rPr lang="es-ES" sz="2300" u="sng" dirty="0">
                <a:solidFill>
                  <a:srgbClr val="00B0F0"/>
                </a:solidFill>
                <a:latin typeface="Calibri"/>
              </a:rPr>
              <a:t>el Espíritu de aquel que levantó de los muertos a Jesús mora en vosotros</a:t>
            </a:r>
            <a:r>
              <a:rPr lang="es-ES" sz="2300" dirty="0">
                <a:solidFill>
                  <a:srgbClr val="00B0F0"/>
                </a:solidFill>
                <a:latin typeface="Calibri"/>
              </a:rPr>
              <a:t>, el que levantó de los muertos a Cristo Jesús vivificará también vuestros cuerpos mortales por su Espíritu que mora en vosotros. </a:t>
            </a:r>
          </a:p>
        </p:txBody>
      </p:sp>
      <p:sp>
        <p:nvSpPr>
          <p:cNvPr id="9" name="TextBox 8">
            <a:extLst>
              <a:ext uri="{FF2B5EF4-FFF2-40B4-BE49-F238E27FC236}">
                <a16:creationId xmlns:a16="http://schemas.microsoft.com/office/drawing/2014/main" id="{CAFF68D2-823E-A0D1-F68E-769108E114F8}"/>
              </a:ext>
            </a:extLst>
          </p:cNvPr>
          <p:cNvSpPr txBox="1"/>
          <p:nvPr/>
        </p:nvSpPr>
        <p:spPr>
          <a:xfrm>
            <a:off x="4572000" y="258047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mora en nosotros</a:t>
            </a:r>
          </a:p>
        </p:txBody>
      </p:sp>
      <p:sp>
        <p:nvSpPr>
          <p:cNvPr id="10" name="1 CuadroTexto">
            <a:extLst>
              <a:ext uri="{FF2B5EF4-FFF2-40B4-BE49-F238E27FC236}">
                <a16:creationId xmlns:a16="http://schemas.microsoft.com/office/drawing/2014/main" id="{3BF25FBA-1202-87AB-8F54-92928E3FADA4}"/>
              </a:ext>
            </a:extLst>
          </p:cNvPr>
          <p:cNvSpPr txBox="1"/>
          <p:nvPr/>
        </p:nvSpPr>
        <p:spPr>
          <a:xfrm>
            <a:off x="2490021" y="503719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14:16-18</a:t>
            </a:r>
          </a:p>
        </p:txBody>
      </p:sp>
      <p:sp>
        <p:nvSpPr>
          <p:cNvPr id="11" name="2 CuadroTexto">
            <a:extLst>
              <a:ext uri="{FF2B5EF4-FFF2-40B4-BE49-F238E27FC236}">
                <a16:creationId xmlns:a16="http://schemas.microsoft.com/office/drawing/2014/main" id="{EFEE29B6-0BDF-3946-A28A-DEC451A28BE7}"/>
              </a:ext>
            </a:extLst>
          </p:cNvPr>
          <p:cNvSpPr txBox="1"/>
          <p:nvPr/>
        </p:nvSpPr>
        <p:spPr>
          <a:xfrm>
            <a:off x="-3676" y="5517232"/>
            <a:ext cx="9073008" cy="1276247"/>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Y yo rogaré al Padre, y </a:t>
            </a:r>
            <a:r>
              <a:rPr lang="es-ES" sz="2300" u="sng" dirty="0">
                <a:solidFill>
                  <a:srgbClr val="FFFF00"/>
                </a:solidFill>
                <a:latin typeface="Calibri"/>
              </a:rPr>
              <a:t>os dará otro Consolador</a:t>
            </a:r>
            <a:r>
              <a:rPr lang="es-ES" sz="2300" dirty="0">
                <a:solidFill>
                  <a:srgbClr val="FFFF00"/>
                </a:solidFill>
                <a:latin typeface="Calibri"/>
              </a:rPr>
              <a:t>, para que esté con vosotros para siempre: </a:t>
            </a:r>
            <a:r>
              <a:rPr lang="es-ES" sz="2300" dirty="0">
                <a:solidFill>
                  <a:srgbClr val="00B0F0"/>
                </a:solidFill>
                <a:latin typeface="Calibri"/>
              </a:rPr>
              <a:t>el Espíritu de verdad, al cual el mundo no puede recibir, porque no le ve, ni le conoce; pero vosotros le conocéis, </a:t>
            </a:r>
            <a:r>
              <a:rPr lang="es-ES" sz="2300" u="sng" dirty="0">
                <a:solidFill>
                  <a:srgbClr val="00B0F0"/>
                </a:solidFill>
                <a:latin typeface="Calibri"/>
              </a:rPr>
              <a:t>porque mora con vosotros</a:t>
            </a:r>
            <a:r>
              <a:rPr lang="es-ES" sz="2300" dirty="0">
                <a:solidFill>
                  <a:srgbClr val="00B0F0"/>
                </a:solidFill>
                <a:latin typeface="Calibri"/>
              </a:rPr>
              <a:t>, y estará en vosotros. </a:t>
            </a:r>
            <a:r>
              <a:rPr lang="es-ES" sz="2300" dirty="0">
                <a:solidFill>
                  <a:srgbClr val="FFFF00"/>
                </a:solidFill>
                <a:latin typeface="Calibri"/>
              </a:rPr>
              <a:t>No os dejaré huérfanos; vendré a vosotros. </a:t>
            </a:r>
          </a:p>
        </p:txBody>
      </p:sp>
      <p:cxnSp>
        <p:nvCxnSpPr>
          <p:cNvPr id="15" name="Straight Arrow Connector 14">
            <a:extLst>
              <a:ext uri="{FF2B5EF4-FFF2-40B4-BE49-F238E27FC236}">
                <a16:creationId xmlns:a16="http://schemas.microsoft.com/office/drawing/2014/main" id="{CD68E01C-FB5B-FA8A-9B42-1456C94BF305}"/>
              </a:ext>
            </a:extLst>
          </p:cNvPr>
          <p:cNvCxnSpPr>
            <a:cxnSpLocks/>
          </p:cNvCxnSpPr>
          <p:nvPr/>
        </p:nvCxnSpPr>
        <p:spPr>
          <a:xfrm>
            <a:off x="2915816" y="3346921"/>
            <a:ext cx="4824536" cy="2808434"/>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DF32AE7F-85AC-EDA4-705D-9AB4DAF985DE}"/>
              </a:ext>
            </a:extLst>
          </p:cNvPr>
          <p:cNvSpPr txBox="1"/>
          <p:nvPr/>
        </p:nvSpPr>
        <p:spPr>
          <a:xfrm>
            <a:off x="4572000" y="2933898"/>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es nuestro consolador</a:t>
            </a:r>
          </a:p>
        </p:txBody>
      </p:sp>
    </p:spTree>
    <p:extLst>
      <p:ext uri="{BB962C8B-B14F-4D97-AF65-F5344CB8AC3E}">
        <p14:creationId xmlns:p14="http://schemas.microsoft.com/office/powerpoint/2010/main" val="1012632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CDB76-36E0-B804-9178-46ED5A4B62E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F5D0160-D586-F2FD-7C06-BD0615EA2ED0}"/>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E7FEE67D-D159-7F30-B643-2FE3C10586B1}"/>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8F8B0BA9-5DAB-1489-1497-6D677714FE6E}"/>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5E0C695E-6C66-E1C1-3273-1A9F93455640}"/>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47F3CCD1-9A3D-74DF-63F8-D2CC777D1CEE}"/>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CC712950-A763-A20A-6843-4E9492237C4A}"/>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15:26</a:t>
            </a:r>
          </a:p>
        </p:txBody>
      </p:sp>
      <p:sp>
        <p:nvSpPr>
          <p:cNvPr id="5" name="2 CuadroTexto">
            <a:extLst>
              <a:ext uri="{FF2B5EF4-FFF2-40B4-BE49-F238E27FC236}">
                <a16:creationId xmlns:a16="http://schemas.microsoft.com/office/drawing/2014/main" id="{9A6AABA7-9840-C979-79E3-BB7798BD8A53}"/>
              </a:ext>
            </a:extLst>
          </p:cNvPr>
          <p:cNvSpPr txBox="1"/>
          <p:nvPr/>
        </p:nvSpPr>
        <p:spPr>
          <a:xfrm>
            <a:off x="179511" y="522936"/>
            <a:ext cx="4248473" cy="1571199"/>
          </a:xfrm>
          <a:prstGeom prst="rect">
            <a:avLst/>
          </a:prstGeom>
          <a:noFill/>
        </p:spPr>
        <p:txBody>
          <a:bodyPr wrap="square" rtlCol="0">
            <a:spAutoFit/>
          </a:bodyPr>
          <a:lstStyle/>
          <a:p>
            <a:pPr algn="ctr" fontAlgn="auto">
              <a:lnSpc>
                <a:spcPts val="2300"/>
              </a:lnSpc>
              <a:spcBef>
                <a:spcPts val="0"/>
              </a:spcBef>
              <a:spcAft>
                <a:spcPts val="0"/>
              </a:spcAft>
            </a:pPr>
            <a:r>
              <a:rPr lang="es-ES" sz="2300" dirty="0">
                <a:latin typeface="Calibri"/>
              </a:rPr>
              <a:t>Pero cuando venga el Consolador, a quien yo os enviaré del Padre, el Espíritu de verdad, el cual procede del Padre, él dará testimonio acerca de mí. </a:t>
            </a:r>
          </a:p>
        </p:txBody>
      </p:sp>
      <p:sp>
        <p:nvSpPr>
          <p:cNvPr id="20" name="TextBox 19">
            <a:extLst>
              <a:ext uri="{FF2B5EF4-FFF2-40B4-BE49-F238E27FC236}">
                <a16:creationId xmlns:a16="http://schemas.microsoft.com/office/drawing/2014/main" id="{D2128D11-87C0-9850-567B-5A68586A06BA}"/>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A51B0E4F-78A1-911D-243C-0CDE2C26BD2B}"/>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9" name="TextBox 8">
            <a:extLst>
              <a:ext uri="{FF2B5EF4-FFF2-40B4-BE49-F238E27FC236}">
                <a16:creationId xmlns:a16="http://schemas.microsoft.com/office/drawing/2014/main" id="{7B88709D-EA1A-8F06-2284-A85AC6D8F9D9}"/>
              </a:ext>
            </a:extLst>
          </p:cNvPr>
          <p:cNvSpPr txBox="1"/>
          <p:nvPr/>
        </p:nvSpPr>
        <p:spPr>
          <a:xfrm>
            <a:off x="4572000" y="258047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mora en nosotros</a:t>
            </a:r>
          </a:p>
        </p:txBody>
      </p:sp>
      <p:sp>
        <p:nvSpPr>
          <p:cNvPr id="10" name="1 CuadroTexto">
            <a:extLst>
              <a:ext uri="{FF2B5EF4-FFF2-40B4-BE49-F238E27FC236}">
                <a16:creationId xmlns:a16="http://schemas.microsoft.com/office/drawing/2014/main" id="{01B22BD2-0FC6-D7DF-8C7E-9C346BED2960}"/>
              </a:ext>
            </a:extLst>
          </p:cNvPr>
          <p:cNvSpPr txBox="1"/>
          <p:nvPr/>
        </p:nvSpPr>
        <p:spPr>
          <a:xfrm>
            <a:off x="2490021" y="503719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14:16-18</a:t>
            </a:r>
          </a:p>
        </p:txBody>
      </p:sp>
      <p:sp>
        <p:nvSpPr>
          <p:cNvPr id="11" name="2 CuadroTexto">
            <a:extLst>
              <a:ext uri="{FF2B5EF4-FFF2-40B4-BE49-F238E27FC236}">
                <a16:creationId xmlns:a16="http://schemas.microsoft.com/office/drawing/2014/main" id="{6C45E984-3534-226E-B910-10B3CC3C1315}"/>
              </a:ext>
            </a:extLst>
          </p:cNvPr>
          <p:cNvSpPr txBox="1"/>
          <p:nvPr/>
        </p:nvSpPr>
        <p:spPr>
          <a:xfrm>
            <a:off x="-3676" y="5517232"/>
            <a:ext cx="9073008" cy="1276247"/>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Y yo rogaré al Padre, y </a:t>
            </a:r>
            <a:r>
              <a:rPr lang="es-ES" sz="2300" u="sng" dirty="0">
                <a:solidFill>
                  <a:srgbClr val="FFFF00"/>
                </a:solidFill>
                <a:latin typeface="Calibri"/>
              </a:rPr>
              <a:t>os dará otro Consolador</a:t>
            </a:r>
            <a:r>
              <a:rPr lang="es-ES" sz="2300" dirty="0">
                <a:solidFill>
                  <a:srgbClr val="FFFF00"/>
                </a:solidFill>
                <a:latin typeface="Calibri"/>
              </a:rPr>
              <a:t>, para que esté con vosotros para siempre: </a:t>
            </a:r>
            <a:r>
              <a:rPr lang="es-ES" sz="2300" dirty="0">
                <a:solidFill>
                  <a:srgbClr val="00B0F0"/>
                </a:solidFill>
                <a:latin typeface="Calibri"/>
              </a:rPr>
              <a:t>el Espíritu de verdad, al cual el mundo no puede recibir, porque no le ve, ni le conoce; pero vosotros le conocéis, </a:t>
            </a:r>
            <a:r>
              <a:rPr lang="es-ES" sz="2300" u="sng" dirty="0">
                <a:solidFill>
                  <a:srgbClr val="00B0F0"/>
                </a:solidFill>
                <a:latin typeface="Calibri"/>
              </a:rPr>
              <a:t>porque mora con vosotros</a:t>
            </a:r>
            <a:r>
              <a:rPr lang="es-ES" sz="2300" dirty="0">
                <a:solidFill>
                  <a:srgbClr val="00B0F0"/>
                </a:solidFill>
                <a:latin typeface="Calibri"/>
              </a:rPr>
              <a:t>, y estará en vosotros. </a:t>
            </a:r>
            <a:r>
              <a:rPr lang="es-ES" sz="2300" dirty="0">
                <a:solidFill>
                  <a:srgbClr val="FFFF00"/>
                </a:solidFill>
                <a:latin typeface="Calibri"/>
              </a:rPr>
              <a:t>No os dejaré huérfanos; vendré a vosotros. </a:t>
            </a:r>
          </a:p>
        </p:txBody>
      </p:sp>
      <p:sp>
        <p:nvSpPr>
          <p:cNvPr id="14" name="TextBox 13">
            <a:extLst>
              <a:ext uri="{FF2B5EF4-FFF2-40B4-BE49-F238E27FC236}">
                <a16:creationId xmlns:a16="http://schemas.microsoft.com/office/drawing/2014/main" id="{E4BFFD3D-B097-2DE8-1F88-7406E73D5028}"/>
              </a:ext>
            </a:extLst>
          </p:cNvPr>
          <p:cNvSpPr txBox="1"/>
          <p:nvPr/>
        </p:nvSpPr>
        <p:spPr>
          <a:xfrm>
            <a:off x="4572000" y="2933898"/>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es nuestro consolador</a:t>
            </a:r>
          </a:p>
        </p:txBody>
      </p:sp>
    </p:spTree>
    <p:extLst>
      <p:ext uri="{BB962C8B-B14F-4D97-AF65-F5344CB8AC3E}">
        <p14:creationId xmlns:p14="http://schemas.microsoft.com/office/powerpoint/2010/main" val="1984457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AD3A8-9C45-92CD-5751-681421FA02B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8755487-183C-71F1-D0FD-C91AF847BD8C}"/>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9731DF3D-A3AF-44CD-F852-733E55A857E8}"/>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5776A260-A60D-5F14-9A75-50C2B1BF03D2}"/>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01BAB856-54C6-0C76-0845-7C198E165D73}"/>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2C24C4D7-4E56-ED9F-8584-33028A8F2133}"/>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787B0327-5836-EB3A-E1E5-35DEB95FD5B0}"/>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15:26</a:t>
            </a:r>
          </a:p>
        </p:txBody>
      </p:sp>
      <p:sp>
        <p:nvSpPr>
          <p:cNvPr id="5" name="2 CuadroTexto">
            <a:extLst>
              <a:ext uri="{FF2B5EF4-FFF2-40B4-BE49-F238E27FC236}">
                <a16:creationId xmlns:a16="http://schemas.microsoft.com/office/drawing/2014/main" id="{FB2A0432-7B06-1FF4-87F4-AB4920779202}"/>
              </a:ext>
            </a:extLst>
          </p:cNvPr>
          <p:cNvSpPr txBox="1"/>
          <p:nvPr/>
        </p:nvSpPr>
        <p:spPr>
          <a:xfrm>
            <a:off x="179511" y="522936"/>
            <a:ext cx="4248473" cy="1571199"/>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cuando venga el Consolador, a quien yo os enviaré del Padre, el Espíritu de verdad, el cual procede del Padre,</a:t>
            </a:r>
            <a:r>
              <a:rPr lang="es-ES" sz="2300" dirty="0">
                <a:latin typeface="Calibri"/>
              </a:rPr>
              <a:t> él dará testimonio acerca de mí. </a:t>
            </a:r>
          </a:p>
        </p:txBody>
      </p:sp>
      <p:sp>
        <p:nvSpPr>
          <p:cNvPr id="20" name="TextBox 19">
            <a:extLst>
              <a:ext uri="{FF2B5EF4-FFF2-40B4-BE49-F238E27FC236}">
                <a16:creationId xmlns:a16="http://schemas.microsoft.com/office/drawing/2014/main" id="{E4CA6543-BDE6-49FE-C3B4-FA65C5A541C8}"/>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B2CB60B1-979E-22FB-CE7A-5230BE7AE5D1}"/>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9" name="TextBox 8">
            <a:extLst>
              <a:ext uri="{FF2B5EF4-FFF2-40B4-BE49-F238E27FC236}">
                <a16:creationId xmlns:a16="http://schemas.microsoft.com/office/drawing/2014/main" id="{1C8FFE89-463E-7B74-2882-5FF215B7CA08}"/>
              </a:ext>
            </a:extLst>
          </p:cNvPr>
          <p:cNvSpPr txBox="1"/>
          <p:nvPr/>
        </p:nvSpPr>
        <p:spPr>
          <a:xfrm>
            <a:off x="4572000" y="258047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mora en nosotros</a:t>
            </a:r>
          </a:p>
        </p:txBody>
      </p:sp>
      <p:sp>
        <p:nvSpPr>
          <p:cNvPr id="10" name="1 CuadroTexto">
            <a:extLst>
              <a:ext uri="{FF2B5EF4-FFF2-40B4-BE49-F238E27FC236}">
                <a16:creationId xmlns:a16="http://schemas.microsoft.com/office/drawing/2014/main" id="{632D3355-AC18-AABE-5643-95993C270C93}"/>
              </a:ext>
            </a:extLst>
          </p:cNvPr>
          <p:cNvSpPr txBox="1"/>
          <p:nvPr/>
        </p:nvSpPr>
        <p:spPr>
          <a:xfrm>
            <a:off x="2490021" y="503719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14:16-18</a:t>
            </a:r>
          </a:p>
        </p:txBody>
      </p:sp>
      <p:sp>
        <p:nvSpPr>
          <p:cNvPr id="11" name="2 CuadroTexto">
            <a:extLst>
              <a:ext uri="{FF2B5EF4-FFF2-40B4-BE49-F238E27FC236}">
                <a16:creationId xmlns:a16="http://schemas.microsoft.com/office/drawing/2014/main" id="{96D05742-D657-4988-FE3D-0DE931DD4916}"/>
              </a:ext>
            </a:extLst>
          </p:cNvPr>
          <p:cNvSpPr txBox="1"/>
          <p:nvPr/>
        </p:nvSpPr>
        <p:spPr>
          <a:xfrm>
            <a:off x="-3676" y="5517232"/>
            <a:ext cx="9073008" cy="1276247"/>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Y yo rogaré al Padre, y </a:t>
            </a:r>
            <a:r>
              <a:rPr lang="es-ES" sz="2300" u="sng" dirty="0">
                <a:solidFill>
                  <a:srgbClr val="FFFF00"/>
                </a:solidFill>
                <a:latin typeface="Calibri"/>
              </a:rPr>
              <a:t>os dará otro Consolador</a:t>
            </a:r>
            <a:r>
              <a:rPr lang="es-ES" sz="2300" dirty="0">
                <a:solidFill>
                  <a:srgbClr val="FFFF00"/>
                </a:solidFill>
                <a:latin typeface="Calibri"/>
              </a:rPr>
              <a:t>, para que esté con vosotros para siempre: </a:t>
            </a:r>
            <a:r>
              <a:rPr lang="es-ES" sz="2300" dirty="0">
                <a:solidFill>
                  <a:srgbClr val="00B0F0"/>
                </a:solidFill>
                <a:latin typeface="Calibri"/>
              </a:rPr>
              <a:t>el Espíritu de verdad, al cual el mundo no puede recibir, porque no le ve, ni le conoce; pero vosotros le conocéis, </a:t>
            </a:r>
            <a:r>
              <a:rPr lang="es-ES" sz="2300" u="sng" dirty="0">
                <a:solidFill>
                  <a:srgbClr val="00B0F0"/>
                </a:solidFill>
                <a:latin typeface="Calibri"/>
              </a:rPr>
              <a:t>porque mora con vosotros</a:t>
            </a:r>
            <a:r>
              <a:rPr lang="es-ES" sz="2300" dirty="0">
                <a:solidFill>
                  <a:srgbClr val="00B0F0"/>
                </a:solidFill>
                <a:latin typeface="Calibri"/>
              </a:rPr>
              <a:t>, y estará en vosotros. </a:t>
            </a:r>
            <a:r>
              <a:rPr lang="es-ES" sz="2300" dirty="0">
                <a:solidFill>
                  <a:srgbClr val="FFFF00"/>
                </a:solidFill>
                <a:latin typeface="Calibri"/>
              </a:rPr>
              <a:t>No os dejaré huérfanos; vendré a vosotros. </a:t>
            </a:r>
          </a:p>
        </p:txBody>
      </p:sp>
      <p:sp>
        <p:nvSpPr>
          <p:cNvPr id="14" name="TextBox 13">
            <a:extLst>
              <a:ext uri="{FF2B5EF4-FFF2-40B4-BE49-F238E27FC236}">
                <a16:creationId xmlns:a16="http://schemas.microsoft.com/office/drawing/2014/main" id="{2BA286E4-D0EA-86CB-A6AC-FE31A2EA6C8E}"/>
              </a:ext>
            </a:extLst>
          </p:cNvPr>
          <p:cNvSpPr txBox="1"/>
          <p:nvPr/>
        </p:nvSpPr>
        <p:spPr>
          <a:xfrm>
            <a:off x="4572000" y="2933898"/>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es nuestro consolador</a:t>
            </a:r>
          </a:p>
        </p:txBody>
      </p:sp>
    </p:spTree>
    <p:extLst>
      <p:ext uri="{BB962C8B-B14F-4D97-AF65-F5344CB8AC3E}">
        <p14:creationId xmlns:p14="http://schemas.microsoft.com/office/powerpoint/2010/main" val="78813062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770E4-9CDD-8ED4-5C14-2C0E2F53F0D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FBE9D62-0F89-34CB-F996-D895D09962A4}"/>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9FA8007B-524F-9BF2-4BAA-D5BBDBA7C896}"/>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BA72A741-2F19-30A7-22FF-5DC675DB4913}"/>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79742041-9FCD-BA5A-E47C-26DA8D7BBC09}"/>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39CF6A4F-12E3-0D52-B6CF-B059A2701F4B}"/>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69CC721D-DE70-3B2C-3389-DFE14A192D76}"/>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15:26</a:t>
            </a:r>
          </a:p>
        </p:txBody>
      </p:sp>
      <p:sp>
        <p:nvSpPr>
          <p:cNvPr id="5" name="2 CuadroTexto">
            <a:extLst>
              <a:ext uri="{FF2B5EF4-FFF2-40B4-BE49-F238E27FC236}">
                <a16:creationId xmlns:a16="http://schemas.microsoft.com/office/drawing/2014/main" id="{0A54EF70-C60A-08DD-5782-A257EDDD608C}"/>
              </a:ext>
            </a:extLst>
          </p:cNvPr>
          <p:cNvSpPr txBox="1"/>
          <p:nvPr/>
        </p:nvSpPr>
        <p:spPr>
          <a:xfrm>
            <a:off x="179511" y="522936"/>
            <a:ext cx="4248473" cy="1571199"/>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cuando venga el Consolador, a quien yo os enviaré del Padre, el Espíritu de verdad, el cual procede del Padre,</a:t>
            </a:r>
            <a:r>
              <a:rPr lang="es-ES" sz="2300" dirty="0">
                <a:latin typeface="Calibri"/>
              </a:rPr>
              <a:t> </a:t>
            </a:r>
            <a:r>
              <a:rPr lang="es-ES" sz="2300" dirty="0">
                <a:solidFill>
                  <a:srgbClr val="00B0F0"/>
                </a:solidFill>
                <a:latin typeface="Calibri"/>
              </a:rPr>
              <a:t>él dará testimonio acerca de mí. </a:t>
            </a:r>
          </a:p>
        </p:txBody>
      </p:sp>
      <p:sp>
        <p:nvSpPr>
          <p:cNvPr id="20" name="TextBox 19">
            <a:extLst>
              <a:ext uri="{FF2B5EF4-FFF2-40B4-BE49-F238E27FC236}">
                <a16:creationId xmlns:a16="http://schemas.microsoft.com/office/drawing/2014/main" id="{5C96D1F6-0529-7930-F0BF-44380584D7C3}"/>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AB175375-D1E6-E3F6-46BD-FB55198AC594}"/>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9" name="TextBox 8">
            <a:extLst>
              <a:ext uri="{FF2B5EF4-FFF2-40B4-BE49-F238E27FC236}">
                <a16:creationId xmlns:a16="http://schemas.microsoft.com/office/drawing/2014/main" id="{032758F4-A906-B394-09C6-4D634519E09A}"/>
              </a:ext>
            </a:extLst>
          </p:cNvPr>
          <p:cNvSpPr txBox="1"/>
          <p:nvPr/>
        </p:nvSpPr>
        <p:spPr>
          <a:xfrm>
            <a:off x="4572000" y="258047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mora en nosotros</a:t>
            </a:r>
          </a:p>
        </p:txBody>
      </p:sp>
      <p:sp>
        <p:nvSpPr>
          <p:cNvPr id="10" name="1 CuadroTexto">
            <a:extLst>
              <a:ext uri="{FF2B5EF4-FFF2-40B4-BE49-F238E27FC236}">
                <a16:creationId xmlns:a16="http://schemas.microsoft.com/office/drawing/2014/main" id="{F6756784-9DF9-88E8-5338-CB77E2C118C3}"/>
              </a:ext>
            </a:extLst>
          </p:cNvPr>
          <p:cNvSpPr txBox="1"/>
          <p:nvPr/>
        </p:nvSpPr>
        <p:spPr>
          <a:xfrm>
            <a:off x="2490021" y="503719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14:16-18</a:t>
            </a:r>
          </a:p>
        </p:txBody>
      </p:sp>
      <p:sp>
        <p:nvSpPr>
          <p:cNvPr id="11" name="2 CuadroTexto">
            <a:extLst>
              <a:ext uri="{FF2B5EF4-FFF2-40B4-BE49-F238E27FC236}">
                <a16:creationId xmlns:a16="http://schemas.microsoft.com/office/drawing/2014/main" id="{6D3B02B3-86FA-1756-8F34-E60B5952BC9C}"/>
              </a:ext>
            </a:extLst>
          </p:cNvPr>
          <p:cNvSpPr txBox="1"/>
          <p:nvPr/>
        </p:nvSpPr>
        <p:spPr>
          <a:xfrm>
            <a:off x="-3676" y="5517232"/>
            <a:ext cx="9073008" cy="1276247"/>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Y yo rogaré al Padre, y </a:t>
            </a:r>
            <a:r>
              <a:rPr lang="es-ES" sz="2300" u="sng" dirty="0">
                <a:solidFill>
                  <a:srgbClr val="FFFF00"/>
                </a:solidFill>
                <a:latin typeface="Calibri"/>
              </a:rPr>
              <a:t>os dará otro Consolador</a:t>
            </a:r>
            <a:r>
              <a:rPr lang="es-ES" sz="2300" dirty="0">
                <a:solidFill>
                  <a:srgbClr val="FFFF00"/>
                </a:solidFill>
                <a:latin typeface="Calibri"/>
              </a:rPr>
              <a:t>, para que esté con vosotros para siempre: </a:t>
            </a:r>
            <a:r>
              <a:rPr lang="es-ES" sz="2300" dirty="0">
                <a:solidFill>
                  <a:srgbClr val="00B0F0"/>
                </a:solidFill>
                <a:latin typeface="Calibri"/>
              </a:rPr>
              <a:t>el Espíritu de verdad, al cual el mundo no puede recibir, porque no le ve, ni le conoce; pero vosotros le conocéis, </a:t>
            </a:r>
            <a:r>
              <a:rPr lang="es-ES" sz="2300" u="sng" dirty="0">
                <a:solidFill>
                  <a:srgbClr val="00B0F0"/>
                </a:solidFill>
                <a:latin typeface="Calibri"/>
              </a:rPr>
              <a:t>porque mora con vosotros</a:t>
            </a:r>
            <a:r>
              <a:rPr lang="es-ES" sz="2300" dirty="0">
                <a:solidFill>
                  <a:srgbClr val="00B0F0"/>
                </a:solidFill>
                <a:latin typeface="Calibri"/>
              </a:rPr>
              <a:t>, y estará en vosotros. </a:t>
            </a:r>
            <a:r>
              <a:rPr lang="es-ES" sz="2300" dirty="0">
                <a:solidFill>
                  <a:srgbClr val="FFFF00"/>
                </a:solidFill>
                <a:latin typeface="Calibri"/>
              </a:rPr>
              <a:t>No os dejaré huérfanos; vendré a vosotros. </a:t>
            </a:r>
          </a:p>
        </p:txBody>
      </p:sp>
      <p:sp>
        <p:nvSpPr>
          <p:cNvPr id="14" name="TextBox 13">
            <a:extLst>
              <a:ext uri="{FF2B5EF4-FFF2-40B4-BE49-F238E27FC236}">
                <a16:creationId xmlns:a16="http://schemas.microsoft.com/office/drawing/2014/main" id="{C124437A-44D5-93EE-7045-9A7BBA8E5FEE}"/>
              </a:ext>
            </a:extLst>
          </p:cNvPr>
          <p:cNvSpPr txBox="1"/>
          <p:nvPr/>
        </p:nvSpPr>
        <p:spPr>
          <a:xfrm>
            <a:off x="4572000" y="2933898"/>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es nuestro consolador</a:t>
            </a:r>
          </a:p>
        </p:txBody>
      </p:sp>
      <p:sp>
        <p:nvSpPr>
          <p:cNvPr id="7" name="TextBox 6">
            <a:extLst>
              <a:ext uri="{FF2B5EF4-FFF2-40B4-BE49-F238E27FC236}">
                <a16:creationId xmlns:a16="http://schemas.microsoft.com/office/drawing/2014/main" id="{41D98122-9F62-738E-0E96-5A004C8045A6}"/>
              </a:ext>
            </a:extLst>
          </p:cNvPr>
          <p:cNvSpPr txBox="1"/>
          <p:nvPr/>
        </p:nvSpPr>
        <p:spPr>
          <a:xfrm>
            <a:off x="4572000" y="327364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revela a Jesús</a:t>
            </a:r>
          </a:p>
        </p:txBody>
      </p:sp>
      <p:sp>
        <p:nvSpPr>
          <p:cNvPr id="8" name="1 CuadroTexto">
            <a:extLst>
              <a:ext uri="{FF2B5EF4-FFF2-40B4-BE49-F238E27FC236}">
                <a16:creationId xmlns:a16="http://schemas.microsoft.com/office/drawing/2014/main" id="{2FA6E063-E4E8-F7F7-846D-63746660C95D}"/>
              </a:ext>
            </a:extLst>
          </p:cNvPr>
          <p:cNvSpPr txBox="1"/>
          <p:nvPr/>
        </p:nvSpPr>
        <p:spPr>
          <a:xfrm>
            <a:off x="110795" y="1936389"/>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16:7, 8</a:t>
            </a:r>
          </a:p>
        </p:txBody>
      </p:sp>
      <p:sp>
        <p:nvSpPr>
          <p:cNvPr id="15" name="2 CuadroTexto">
            <a:extLst>
              <a:ext uri="{FF2B5EF4-FFF2-40B4-BE49-F238E27FC236}">
                <a16:creationId xmlns:a16="http://schemas.microsoft.com/office/drawing/2014/main" id="{BD50715C-5F0D-91B6-D1C7-8797A5D485AF}"/>
              </a:ext>
            </a:extLst>
          </p:cNvPr>
          <p:cNvSpPr txBox="1"/>
          <p:nvPr/>
        </p:nvSpPr>
        <p:spPr>
          <a:xfrm>
            <a:off x="211830" y="2401292"/>
            <a:ext cx="4248472" cy="2161104"/>
          </a:xfrm>
          <a:prstGeom prst="rect">
            <a:avLst/>
          </a:prstGeom>
          <a:noFill/>
        </p:spPr>
        <p:txBody>
          <a:bodyPr wrap="square" rtlCol="0">
            <a:spAutoFit/>
          </a:bodyPr>
          <a:lstStyle/>
          <a:p>
            <a:pPr algn="ctr" fontAlgn="auto">
              <a:lnSpc>
                <a:spcPts val="2300"/>
              </a:lnSpc>
              <a:spcBef>
                <a:spcPts val="0"/>
              </a:spcBef>
              <a:spcAft>
                <a:spcPts val="0"/>
              </a:spcAft>
            </a:pPr>
            <a:r>
              <a:rPr lang="es-ES" sz="2300" dirty="0">
                <a:latin typeface="Calibri"/>
              </a:rPr>
              <a:t>Pero yo os digo la verdad: Os conviene que yo me vaya; porque si no me fuera, el Consolador no vendría a vosotros; mas si me fuere, os lo enviaré. Y cuando él venga, convencerá al mundo de pecado, de justicia y de juicio. </a:t>
            </a:r>
          </a:p>
        </p:txBody>
      </p:sp>
    </p:spTree>
    <p:extLst>
      <p:ext uri="{BB962C8B-B14F-4D97-AF65-F5344CB8AC3E}">
        <p14:creationId xmlns:p14="http://schemas.microsoft.com/office/powerpoint/2010/main" val="1563757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15"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C545A-C11C-2962-F11E-7EFC21C6DE4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79AE356-6008-A8E7-8EDC-CCBE144C44A3}"/>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F655F174-032A-3F9A-22F0-09F07BEE31F5}"/>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58CF69C4-A98D-D5B2-F13E-F24154DFA5AE}"/>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1FD0E50D-A3A0-198E-9EC7-9EA832AD074E}"/>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5B6FC51E-B1EC-64E5-17AC-F373379C4EA3}"/>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B0101BFE-3FCA-000B-5C20-8883F93E7D86}"/>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15:26</a:t>
            </a:r>
          </a:p>
        </p:txBody>
      </p:sp>
      <p:sp>
        <p:nvSpPr>
          <p:cNvPr id="5" name="2 CuadroTexto">
            <a:extLst>
              <a:ext uri="{FF2B5EF4-FFF2-40B4-BE49-F238E27FC236}">
                <a16:creationId xmlns:a16="http://schemas.microsoft.com/office/drawing/2014/main" id="{96C1C354-6E91-2ED7-FB11-2A6A3CF58723}"/>
              </a:ext>
            </a:extLst>
          </p:cNvPr>
          <p:cNvSpPr txBox="1"/>
          <p:nvPr/>
        </p:nvSpPr>
        <p:spPr>
          <a:xfrm>
            <a:off x="179511" y="522936"/>
            <a:ext cx="4248473" cy="1571199"/>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cuando venga el Consolador, a quien yo os enviaré del Padre, el Espíritu de verdad, el cual procede del Padre,</a:t>
            </a:r>
            <a:r>
              <a:rPr lang="es-ES" sz="2300" dirty="0">
                <a:latin typeface="Calibri"/>
              </a:rPr>
              <a:t> </a:t>
            </a:r>
            <a:r>
              <a:rPr lang="es-ES" sz="2300" dirty="0">
                <a:solidFill>
                  <a:srgbClr val="00B0F0"/>
                </a:solidFill>
                <a:latin typeface="Calibri"/>
              </a:rPr>
              <a:t>él dará testimonio acerca de mí. </a:t>
            </a:r>
          </a:p>
        </p:txBody>
      </p:sp>
      <p:sp>
        <p:nvSpPr>
          <p:cNvPr id="20" name="TextBox 19">
            <a:extLst>
              <a:ext uri="{FF2B5EF4-FFF2-40B4-BE49-F238E27FC236}">
                <a16:creationId xmlns:a16="http://schemas.microsoft.com/office/drawing/2014/main" id="{30D8A7D1-0EE9-E7A0-4100-EB8CFC7BFD89}"/>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EDE5153B-FE46-4B73-BE4B-0A63154DC915}"/>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9" name="TextBox 8">
            <a:extLst>
              <a:ext uri="{FF2B5EF4-FFF2-40B4-BE49-F238E27FC236}">
                <a16:creationId xmlns:a16="http://schemas.microsoft.com/office/drawing/2014/main" id="{537D9D15-D81C-4C79-DB54-5A958C32B1F7}"/>
              </a:ext>
            </a:extLst>
          </p:cNvPr>
          <p:cNvSpPr txBox="1"/>
          <p:nvPr/>
        </p:nvSpPr>
        <p:spPr>
          <a:xfrm>
            <a:off x="4572000" y="258047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mora en nosotros</a:t>
            </a:r>
          </a:p>
        </p:txBody>
      </p:sp>
      <p:sp>
        <p:nvSpPr>
          <p:cNvPr id="10" name="1 CuadroTexto">
            <a:extLst>
              <a:ext uri="{FF2B5EF4-FFF2-40B4-BE49-F238E27FC236}">
                <a16:creationId xmlns:a16="http://schemas.microsoft.com/office/drawing/2014/main" id="{1FB1AB76-242F-77D3-A8E9-79BB18D62E6C}"/>
              </a:ext>
            </a:extLst>
          </p:cNvPr>
          <p:cNvSpPr txBox="1"/>
          <p:nvPr/>
        </p:nvSpPr>
        <p:spPr>
          <a:xfrm>
            <a:off x="2490021" y="503719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14:16-18</a:t>
            </a:r>
          </a:p>
        </p:txBody>
      </p:sp>
      <p:sp>
        <p:nvSpPr>
          <p:cNvPr id="11" name="2 CuadroTexto">
            <a:extLst>
              <a:ext uri="{FF2B5EF4-FFF2-40B4-BE49-F238E27FC236}">
                <a16:creationId xmlns:a16="http://schemas.microsoft.com/office/drawing/2014/main" id="{E46DDBCB-56AB-ABDB-EEB7-49B36DE8A296}"/>
              </a:ext>
            </a:extLst>
          </p:cNvPr>
          <p:cNvSpPr txBox="1"/>
          <p:nvPr/>
        </p:nvSpPr>
        <p:spPr>
          <a:xfrm>
            <a:off x="-3676" y="5517232"/>
            <a:ext cx="9073008" cy="1276247"/>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Y yo rogaré al Padre, y </a:t>
            </a:r>
            <a:r>
              <a:rPr lang="es-ES" sz="2300" u="sng" dirty="0">
                <a:solidFill>
                  <a:srgbClr val="FFFF00"/>
                </a:solidFill>
                <a:latin typeface="Calibri"/>
              </a:rPr>
              <a:t>os dará otro Consolador</a:t>
            </a:r>
            <a:r>
              <a:rPr lang="es-ES" sz="2300" dirty="0">
                <a:solidFill>
                  <a:srgbClr val="FFFF00"/>
                </a:solidFill>
                <a:latin typeface="Calibri"/>
              </a:rPr>
              <a:t>, para que esté con vosotros para siempre: </a:t>
            </a:r>
            <a:r>
              <a:rPr lang="es-ES" sz="2300" dirty="0">
                <a:solidFill>
                  <a:srgbClr val="00B0F0"/>
                </a:solidFill>
                <a:latin typeface="Calibri"/>
              </a:rPr>
              <a:t>el Espíritu de verdad, al cual el mundo no puede recibir, porque no le ve, ni le conoce; pero vosotros le conocéis, </a:t>
            </a:r>
            <a:r>
              <a:rPr lang="es-ES" sz="2300" u="sng" dirty="0">
                <a:solidFill>
                  <a:srgbClr val="00B0F0"/>
                </a:solidFill>
                <a:latin typeface="Calibri"/>
              </a:rPr>
              <a:t>porque mora con vosotros</a:t>
            </a:r>
            <a:r>
              <a:rPr lang="es-ES" sz="2300" dirty="0">
                <a:solidFill>
                  <a:srgbClr val="00B0F0"/>
                </a:solidFill>
                <a:latin typeface="Calibri"/>
              </a:rPr>
              <a:t>, y estará en vosotros. </a:t>
            </a:r>
            <a:r>
              <a:rPr lang="es-ES" sz="2300" dirty="0">
                <a:solidFill>
                  <a:srgbClr val="FFFF00"/>
                </a:solidFill>
                <a:latin typeface="Calibri"/>
              </a:rPr>
              <a:t>No os dejaré huérfanos; vendré a vosotros. </a:t>
            </a:r>
          </a:p>
        </p:txBody>
      </p:sp>
      <p:sp>
        <p:nvSpPr>
          <p:cNvPr id="14" name="TextBox 13">
            <a:extLst>
              <a:ext uri="{FF2B5EF4-FFF2-40B4-BE49-F238E27FC236}">
                <a16:creationId xmlns:a16="http://schemas.microsoft.com/office/drawing/2014/main" id="{3D6933BE-FB2F-4B2B-0AAD-3BF49B93A937}"/>
              </a:ext>
            </a:extLst>
          </p:cNvPr>
          <p:cNvSpPr txBox="1"/>
          <p:nvPr/>
        </p:nvSpPr>
        <p:spPr>
          <a:xfrm>
            <a:off x="4572000" y="2933898"/>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es nuestro consolador</a:t>
            </a:r>
          </a:p>
        </p:txBody>
      </p:sp>
      <p:sp>
        <p:nvSpPr>
          <p:cNvPr id="7" name="TextBox 6">
            <a:extLst>
              <a:ext uri="{FF2B5EF4-FFF2-40B4-BE49-F238E27FC236}">
                <a16:creationId xmlns:a16="http://schemas.microsoft.com/office/drawing/2014/main" id="{77AE4604-BBC9-C86F-B02B-8D84700888A9}"/>
              </a:ext>
            </a:extLst>
          </p:cNvPr>
          <p:cNvSpPr txBox="1"/>
          <p:nvPr/>
        </p:nvSpPr>
        <p:spPr>
          <a:xfrm>
            <a:off x="4572000" y="327364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revela a Jesús</a:t>
            </a:r>
          </a:p>
        </p:txBody>
      </p:sp>
      <p:sp>
        <p:nvSpPr>
          <p:cNvPr id="8" name="1 CuadroTexto">
            <a:extLst>
              <a:ext uri="{FF2B5EF4-FFF2-40B4-BE49-F238E27FC236}">
                <a16:creationId xmlns:a16="http://schemas.microsoft.com/office/drawing/2014/main" id="{53DEF742-67B4-7B78-43AC-50B6E801BA9D}"/>
              </a:ext>
            </a:extLst>
          </p:cNvPr>
          <p:cNvSpPr txBox="1"/>
          <p:nvPr/>
        </p:nvSpPr>
        <p:spPr>
          <a:xfrm>
            <a:off x="110795" y="1936389"/>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16:7, 8</a:t>
            </a:r>
          </a:p>
        </p:txBody>
      </p:sp>
      <p:sp>
        <p:nvSpPr>
          <p:cNvPr id="15" name="2 CuadroTexto">
            <a:extLst>
              <a:ext uri="{FF2B5EF4-FFF2-40B4-BE49-F238E27FC236}">
                <a16:creationId xmlns:a16="http://schemas.microsoft.com/office/drawing/2014/main" id="{8EF84774-DAB5-E86B-FB49-74613326C347}"/>
              </a:ext>
            </a:extLst>
          </p:cNvPr>
          <p:cNvSpPr txBox="1"/>
          <p:nvPr/>
        </p:nvSpPr>
        <p:spPr>
          <a:xfrm>
            <a:off x="211830" y="2401292"/>
            <a:ext cx="4248472" cy="2161104"/>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yo os digo la verdad: Os conviene que yo me vaya; porque si no me fuera, el Consolador no vendría a vosotros; mas si me fuere, os lo enviaré. </a:t>
            </a:r>
            <a:r>
              <a:rPr lang="es-ES" sz="2300" dirty="0">
                <a:latin typeface="Calibri"/>
              </a:rPr>
              <a:t>Y cuando él venga, convencerá al mundo de pecado, de justicia y de juicio. </a:t>
            </a:r>
          </a:p>
        </p:txBody>
      </p:sp>
    </p:spTree>
    <p:extLst>
      <p:ext uri="{BB962C8B-B14F-4D97-AF65-F5344CB8AC3E}">
        <p14:creationId xmlns:p14="http://schemas.microsoft.com/office/powerpoint/2010/main" val="285419234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D202C-C85A-B9C8-B560-146AD692306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E4EAFBF-3926-F969-872A-E6C087B37C25}"/>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C537D719-6666-0752-80C7-05F2D55F9172}"/>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D2A4E5EE-F8E4-DBCF-2633-0E5423DCD011}"/>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A2A43457-92E6-8330-EEA2-82EA5B59C1B9}"/>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A426A4B1-9474-9027-67DE-E0DE9F7018DF}"/>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F8C0D99B-C33E-2494-4EDC-53EDDEAA6B86}"/>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15:26</a:t>
            </a:r>
          </a:p>
        </p:txBody>
      </p:sp>
      <p:sp>
        <p:nvSpPr>
          <p:cNvPr id="5" name="2 CuadroTexto">
            <a:extLst>
              <a:ext uri="{FF2B5EF4-FFF2-40B4-BE49-F238E27FC236}">
                <a16:creationId xmlns:a16="http://schemas.microsoft.com/office/drawing/2014/main" id="{615959FE-70CB-68AE-0F19-9DB5F6BEC4C4}"/>
              </a:ext>
            </a:extLst>
          </p:cNvPr>
          <p:cNvSpPr txBox="1"/>
          <p:nvPr/>
        </p:nvSpPr>
        <p:spPr>
          <a:xfrm>
            <a:off x="179511" y="522936"/>
            <a:ext cx="4248473" cy="1571199"/>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cuando venga el Consolador, a quien yo os enviaré del Padre, el Espíritu de verdad, el cual procede del Padre,</a:t>
            </a:r>
            <a:r>
              <a:rPr lang="es-ES" sz="2300" dirty="0">
                <a:latin typeface="Calibri"/>
              </a:rPr>
              <a:t> </a:t>
            </a:r>
            <a:r>
              <a:rPr lang="es-ES" sz="2300" dirty="0">
                <a:solidFill>
                  <a:srgbClr val="00B0F0"/>
                </a:solidFill>
                <a:latin typeface="Calibri"/>
              </a:rPr>
              <a:t>él dará testimonio acerca de mí. </a:t>
            </a:r>
          </a:p>
        </p:txBody>
      </p:sp>
      <p:sp>
        <p:nvSpPr>
          <p:cNvPr id="20" name="TextBox 19">
            <a:extLst>
              <a:ext uri="{FF2B5EF4-FFF2-40B4-BE49-F238E27FC236}">
                <a16:creationId xmlns:a16="http://schemas.microsoft.com/office/drawing/2014/main" id="{1ACDC1FB-EF52-FF83-E014-9E1E3923D96F}"/>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6BDB565D-D611-5C26-F036-873151CCC4C5}"/>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9" name="TextBox 8">
            <a:extLst>
              <a:ext uri="{FF2B5EF4-FFF2-40B4-BE49-F238E27FC236}">
                <a16:creationId xmlns:a16="http://schemas.microsoft.com/office/drawing/2014/main" id="{B37E80F0-6D82-C554-6108-DE300A9D1431}"/>
              </a:ext>
            </a:extLst>
          </p:cNvPr>
          <p:cNvSpPr txBox="1"/>
          <p:nvPr/>
        </p:nvSpPr>
        <p:spPr>
          <a:xfrm>
            <a:off x="4572000" y="258047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mora en nosotros</a:t>
            </a:r>
          </a:p>
        </p:txBody>
      </p:sp>
      <p:sp>
        <p:nvSpPr>
          <p:cNvPr id="10" name="1 CuadroTexto">
            <a:extLst>
              <a:ext uri="{FF2B5EF4-FFF2-40B4-BE49-F238E27FC236}">
                <a16:creationId xmlns:a16="http://schemas.microsoft.com/office/drawing/2014/main" id="{01F8765A-55D0-1C10-60EB-8C90B0F0A991}"/>
              </a:ext>
            </a:extLst>
          </p:cNvPr>
          <p:cNvSpPr txBox="1"/>
          <p:nvPr/>
        </p:nvSpPr>
        <p:spPr>
          <a:xfrm>
            <a:off x="2490021" y="503719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14:16-18</a:t>
            </a:r>
          </a:p>
        </p:txBody>
      </p:sp>
      <p:sp>
        <p:nvSpPr>
          <p:cNvPr id="11" name="2 CuadroTexto">
            <a:extLst>
              <a:ext uri="{FF2B5EF4-FFF2-40B4-BE49-F238E27FC236}">
                <a16:creationId xmlns:a16="http://schemas.microsoft.com/office/drawing/2014/main" id="{C6C04E56-10B4-9E01-B2DF-8608320C16B8}"/>
              </a:ext>
            </a:extLst>
          </p:cNvPr>
          <p:cNvSpPr txBox="1"/>
          <p:nvPr/>
        </p:nvSpPr>
        <p:spPr>
          <a:xfrm>
            <a:off x="-3676" y="5517232"/>
            <a:ext cx="9073008" cy="1276247"/>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Y yo rogaré al Padre, y </a:t>
            </a:r>
            <a:r>
              <a:rPr lang="es-ES" sz="2300" u="sng" dirty="0">
                <a:solidFill>
                  <a:srgbClr val="FFFF00"/>
                </a:solidFill>
                <a:latin typeface="Calibri"/>
              </a:rPr>
              <a:t>os dará otro Consolador</a:t>
            </a:r>
            <a:r>
              <a:rPr lang="es-ES" sz="2300" dirty="0">
                <a:solidFill>
                  <a:srgbClr val="FFFF00"/>
                </a:solidFill>
                <a:latin typeface="Calibri"/>
              </a:rPr>
              <a:t>, para que esté con vosotros para siempre: </a:t>
            </a:r>
            <a:r>
              <a:rPr lang="es-ES" sz="2300" dirty="0">
                <a:solidFill>
                  <a:srgbClr val="00B0F0"/>
                </a:solidFill>
                <a:latin typeface="Calibri"/>
              </a:rPr>
              <a:t>el Espíritu de verdad, al cual el mundo no puede recibir, porque no le ve, ni le conoce; pero vosotros le conocéis, </a:t>
            </a:r>
            <a:r>
              <a:rPr lang="es-ES" sz="2300" u="sng" dirty="0">
                <a:solidFill>
                  <a:srgbClr val="00B0F0"/>
                </a:solidFill>
                <a:latin typeface="Calibri"/>
              </a:rPr>
              <a:t>porque mora con vosotros</a:t>
            </a:r>
            <a:r>
              <a:rPr lang="es-ES" sz="2300" dirty="0">
                <a:solidFill>
                  <a:srgbClr val="00B0F0"/>
                </a:solidFill>
                <a:latin typeface="Calibri"/>
              </a:rPr>
              <a:t>, y estará en vosotros. </a:t>
            </a:r>
            <a:r>
              <a:rPr lang="es-ES" sz="2300" dirty="0">
                <a:solidFill>
                  <a:srgbClr val="FFFF00"/>
                </a:solidFill>
                <a:latin typeface="Calibri"/>
              </a:rPr>
              <a:t>No os dejaré huérfanos; vendré a vosotros. </a:t>
            </a:r>
          </a:p>
        </p:txBody>
      </p:sp>
      <p:sp>
        <p:nvSpPr>
          <p:cNvPr id="14" name="TextBox 13">
            <a:extLst>
              <a:ext uri="{FF2B5EF4-FFF2-40B4-BE49-F238E27FC236}">
                <a16:creationId xmlns:a16="http://schemas.microsoft.com/office/drawing/2014/main" id="{CB565F6D-404E-17E1-9FCA-FAD9025E21E4}"/>
              </a:ext>
            </a:extLst>
          </p:cNvPr>
          <p:cNvSpPr txBox="1"/>
          <p:nvPr/>
        </p:nvSpPr>
        <p:spPr>
          <a:xfrm>
            <a:off x="4572000" y="2933898"/>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es nuestro consolador</a:t>
            </a:r>
          </a:p>
        </p:txBody>
      </p:sp>
      <p:sp>
        <p:nvSpPr>
          <p:cNvPr id="7" name="TextBox 6">
            <a:extLst>
              <a:ext uri="{FF2B5EF4-FFF2-40B4-BE49-F238E27FC236}">
                <a16:creationId xmlns:a16="http://schemas.microsoft.com/office/drawing/2014/main" id="{23D17296-654C-8476-D894-7858EB162FBA}"/>
              </a:ext>
            </a:extLst>
          </p:cNvPr>
          <p:cNvSpPr txBox="1"/>
          <p:nvPr/>
        </p:nvSpPr>
        <p:spPr>
          <a:xfrm>
            <a:off x="4572000" y="327364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revela a Jesús</a:t>
            </a:r>
          </a:p>
        </p:txBody>
      </p:sp>
      <p:sp>
        <p:nvSpPr>
          <p:cNvPr id="8" name="1 CuadroTexto">
            <a:extLst>
              <a:ext uri="{FF2B5EF4-FFF2-40B4-BE49-F238E27FC236}">
                <a16:creationId xmlns:a16="http://schemas.microsoft.com/office/drawing/2014/main" id="{86124B8D-5A72-CFE6-AFF2-458E15FFE120}"/>
              </a:ext>
            </a:extLst>
          </p:cNvPr>
          <p:cNvSpPr txBox="1"/>
          <p:nvPr/>
        </p:nvSpPr>
        <p:spPr>
          <a:xfrm>
            <a:off x="110795" y="1936389"/>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16:7, 8</a:t>
            </a:r>
          </a:p>
        </p:txBody>
      </p:sp>
      <p:sp>
        <p:nvSpPr>
          <p:cNvPr id="15" name="2 CuadroTexto">
            <a:extLst>
              <a:ext uri="{FF2B5EF4-FFF2-40B4-BE49-F238E27FC236}">
                <a16:creationId xmlns:a16="http://schemas.microsoft.com/office/drawing/2014/main" id="{DAC92C8C-4161-22DA-E540-96E83D8937AF}"/>
              </a:ext>
            </a:extLst>
          </p:cNvPr>
          <p:cNvSpPr txBox="1"/>
          <p:nvPr/>
        </p:nvSpPr>
        <p:spPr>
          <a:xfrm>
            <a:off x="211830" y="2401292"/>
            <a:ext cx="4248472" cy="2161104"/>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yo os digo la verdad: Os conviene que yo me vaya; porque si no me fuera, el Consolador no vendría a vosotros; mas si me fuere, os lo enviaré. </a:t>
            </a:r>
            <a:r>
              <a:rPr lang="es-ES" sz="2300" dirty="0">
                <a:solidFill>
                  <a:srgbClr val="00B0F0"/>
                </a:solidFill>
                <a:latin typeface="Calibri"/>
              </a:rPr>
              <a:t>Y cuando él venga, convencerá al mundo de pecado, de justicia y de juicio. </a:t>
            </a:r>
          </a:p>
        </p:txBody>
      </p:sp>
      <p:sp>
        <p:nvSpPr>
          <p:cNvPr id="16" name="TextBox 15">
            <a:extLst>
              <a:ext uri="{FF2B5EF4-FFF2-40B4-BE49-F238E27FC236}">
                <a16:creationId xmlns:a16="http://schemas.microsoft.com/office/drawing/2014/main" id="{9E3B0A21-AE08-C121-C58A-6983B02F9D27}"/>
              </a:ext>
            </a:extLst>
          </p:cNvPr>
          <p:cNvSpPr txBox="1"/>
          <p:nvPr/>
        </p:nvSpPr>
        <p:spPr>
          <a:xfrm>
            <a:off x="4578319" y="3634395"/>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convence de pecado</a:t>
            </a:r>
          </a:p>
        </p:txBody>
      </p:sp>
    </p:spTree>
    <p:extLst>
      <p:ext uri="{BB962C8B-B14F-4D97-AF65-F5344CB8AC3E}">
        <p14:creationId xmlns:p14="http://schemas.microsoft.com/office/powerpoint/2010/main" val="3466465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0B5883-FC24-38D2-6421-A426A830506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E875DBF-3689-B07D-9991-386204205D57}"/>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3499BC52-E023-40F1-7923-48B0AEAFAE51}"/>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B6958E7B-33D8-944C-2B6F-A704509AAD17}"/>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E2810703-653B-0506-9586-DB6175E93CEA}"/>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E7C60421-ED40-4BC0-8C02-BC89BD6393DA}"/>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09D14973-CCE8-A4F2-1163-C5F9C9096C3A}"/>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15:26</a:t>
            </a:r>
          </a:p>
        </p:txBody>
      </p:sp>
      <p:sp>
        <p:nvSpPr>
          <p:cNvPr id="5" name="2 CuadroTexto">
            <a:extLst>
              <a:ext uri="{FF2B5EF4-FFF2-40B4-BE49-F238E27FC236}">
                <a16:creationId xmlns:a16="http://schemas.microsoft.com/office/drawing/2014/main" id="{5A6988F2-D57E-3F81-2781-294B87C22E16}"/>
              </a:ext>
            </a:extLst>
          </p:cNvPr>
          <p:cNvSpPr txBox="1"/>
          <p:nvPr/>
        </p:nvSpPr>
        <p:spPr>
          <a:xfrm>
            <a:off x="179511" y="522936"/>
            <a:ext cx="4248473" cy="1571199"/>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cuando venga el Consolador, a quien yo os enviaré del Padre, el Espíritu de verdad, el cual procede del Padre,</a:t>
            </a:r>
            <a:r>
              <a:rPr lang="es-ES" sz="2300" dirty="0">
                <a:latin typeface="Calibri"/>
              </a:rPr>
              <a:t> </a:t>
            </a:r>
            <a:r>
              <a:rPr lang="es-ES" sz="2300" dirty="0">
                <a:solidFill>
                  <a:srgbClr val="00B0F0"/>
                </a:solidFill>
                <a:latin typeface="Calibri"/>
              </a:rPr>
              <a:t>él dará testimonio acerca de mí. </a:t>
            </a:r>
          </a:p>
        </p:txBody>
      </p:sp>
      <p:sp>
        <p:nvSpPr>
          <p:cNvPr id="20" name="TextBox 19">
            <a:extLst>
              <a:ext uri="{FF2B5EF4-FFF2-40B4-BE49-F238E27FC236}">
                <a16:creationId xmlns:a16="http://schemas.microsoft.com/office/drawing/2014/main" id="{59A5125A-6A18-EFDB-C86C-CE431654DD29}"/>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4222AC28-6EAD-D6AB-E73D-C7A939807FBD}"/>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9" name="TextBox 8">
            <a:extLst>
              <a:ext uri="{FF2B5EF4-FFF2-40B4-BE49-F238E27FC236}">
                <a16:creationId xmlns:a16="http://schemas.microsoft.com/office/drawing/2014/main" id="{5BE0334D-E5C9-FBA0-4815-DABA56410574}"/>
              </a:ext>
            </a:extLst>
          </p:cNvPr>
          <p:cNvSpPr txBox="1"/>
          <p:nvPr/>
        </p:nvSpPr>
        <p:spPr>
          <a:xfrm>
            <a:off x="4572000" y="258047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mora en nosotros</a:t>
            </a:r>
          </a:p>
        </p:txBody>
      </p:sp>
      <p:sp>
        <p:nvSpPr>
          <p:cNvPr id="10" name="1 CuadroTexto">
            <a:extLst>
              <a:ext uri="{FF2B5EF4-FFF2-40B4-BE49-F238E27FC236}">
                <a16:creationId xmlns:a16="http://schemas.microsoft.com/office/drawing/2014/main" id="{FA057661-F9BC-C616-1C2D-636FBD0F6603}"/>
              </a:ext>
            </a:extLst>
          </p:cNvPr>
          <p:cNvSpPr txBox="1"/>
          <p:nvPr/>
        </p:nvSpPr>
        <p:spPr>
          <a:xfrm>
            <a:off x="2411760" y="5354052"/>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16:13</a:t>
            </a:r>
          </a:p>
        </p:txBody>
      </p:sp>
      <p:sp>
        <p:nvSpPr>
          <p:cNvPr id="11" name="2 CuadroTexto">
            <a:extLst>
              <a:ext uri="{FF2B5EF4-FFF2-40B4-BE49-F238E27FC236}">
                <a16:creationId xmlns:a16="http://schemas.microsoft.com/office/drawing/2014/main" id="{1ECCE298-4F05-97B2-7684-1519DE21330C}"/>
              </a:ext>
            </a:extLst>
          </p:cNvPr>
          <p:cNvSpPr txBox="1"/>
          <p:nvPr/>
        </p:nvSpPr>
        <p:spPr>
          <a:xfrm>
            <a:off x="-3676" y="5805264"/>
            <a:ext cx="9073008" cy="981294"/>
          </a:xfrm>
          <a:prstGeom prst="rect">
            <a:avLst/>
          </a:prstGeom>
          <a:noFill/>
        </p:spPr>
        <p:txBody>
          <a:bodyPr wrap="square" rtlCol="0">
            <a:spAutoFit/>
          </a:bodyPr>
          <a:lstStyle/>
          <a:p>
            <a:pPr algn="ctr" fontAlgn="auto">
              <a:lnSpc>
                <a:spcPts val="2300"/>
              </a:lnSpc>
              <a:spcBef>
                <a:spcPts val="0"/>
              </a:spcBef>
              <a:spcAft>
                <a:spcPts val="0"/>
              </a:spcAft>
            </a:pPr>
            <a:r>
              <a:rPr lang="es-ES" sz="2300" dirty="0">
                <a:latin typeface="Calibri"/>
              </a:rPr>
              <a:t>Pero cuando venga el Espíritu de verdad, él os guiará a toda la verdad; porque no hablará por su propia cuenta, sino que hablará todo lo que oyere, y os hará saber las cosas que habrán de venir. </a:t>
            </a:r>
          </a:p>
        </p:txBody>
      </p:sp>
      <p:sp>
        <p:nvSpPr>
          <p:cNvPr id="14" name="TextBox 13">
            <a:extLst>
              <a:ext uri="{FF2B5EF4-FFF2-40B4-BE49-F238E27FC236}">
                <a16:creationId xmlns:a16="http://schemas.microsoft.com/office/drawing/2014/main" id="{0AF86F41-407D-EDFD-238A-8CC1DA6A62AD}"/>
              </a:ext>
            </a:extLst>
          </p:cNvPr>
          <p:cNvSpPr txBox="1"/>
          <p:nvPr/>
        </p:nvSpPr>
        <p:spPr>
          <a:xfrm>
            <a:off x="4572000" y="2933898"/>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es nuestro consolador</a:t>
            </a:r>
          </a:p>
        </p:txBody>
      </p:sp>
      <p:sp>
        <p:nvSpPr>
          <p:cNvPr id="7" name="TextBox 6">
            <a:extLst>
              <a:ext uri="{FF2B5EF4-FFF2-40B4-BE49-F238E27FC236}">
                <a16:creationId xmlns:a16="http://schemas.microsoft.com/office/drawing/2014/main" id="{345494F7-48A8-7EF6-5BA5-F183266DA73F}"/>
              </a:ext>
            </a:extLst>
          </p:cNvPr>
          <p:cNvSpPr txBox="1"/>
          <p:nvPr/>
        </p:nvSpPr>
        <p:spPr>
          <a:xfrm>
            <a:off x="4572000" y="327364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revela a Jesús</a:t>
            </a:r>
          </a:p>
        </p:txBody>
      </p:sp>
      <p:sp>
        <p:nvSpPr>
          <p:cNvPr id="8" name="1 CuadroTexto">
            <a:extLst>
              <a:ext uri="{FF2B5EF4-FFF2-40B4-BE49-F238E27FC236}">
                <a16:creationId xmlns:a16="http://schemas.microsoft.com/office/drawing/2014/main" id="{9649F499-BE3A-1129-BF00-C9AC5612BFA6}"/>
              </a:ext>
            </a:extLst>
          </p:cNvPr>
          <p:cNvSpPr txBox="1"/>
          <p:nvPr/>
        </p:nvSpPr>
        <p:spPr>
          <a:xfrm>
            <a:off x="110795" y="1936389"/>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16:7, 8</a:t>
            </a:r>
          </a:p>
        </p:txBody>
      </p:sp>
      <p:sp>
        <p:nvSpPr>
          <p:cNvPr id="15" name="2 CuadroTexto">
            <a:extLst>
              <a:ext uri="{FF2B5EF4-FFF2-40B4-BE49-F238E27FC236}">
                <a16:creationId xmlns:a16="http://schemas.microsoft.com/office/drawing/2014/main" id="{0B32BDE7-4273-9897-6B1D-5111F9558060}"/>
              </a:ext>
            </a:extLst>
          </p:cNvPr>
          <p:cNvSpPr txBox="1"/>
          <p:nvPr/>
        </p:nvSpPr>
        <p:spPr>
          <a:xfrm>
            <a:off x="211830" y="2401292"/>
            <a:ext cx="4248472" cy="2161104"/>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yo os digo la verdad: Os conviene que yo me vaya; porque si no me fuera, el Consolador no vendría a vosotros; mas si me fuere, os lo enviaré. </a:t>
            </a:r>
            <a:r>
              <a:rPr lang="es-ES" sz="2300" dirty="0">
                <a:solidFill>
                  <a:srgbClr val="00B0F0"/>
                </a:solidFill>
                <a:latin typeface="Calibri"/>
              </a:rPr>
              <a:t>Y cuando él venga, convencerá al mundo de pecado, de justicia y de juicio. </a:t>
            </a:r>
          </a:p>
        </p:txBody>
      </p:sp>
      <p:sp>
        <p:nvSpPr>
          <p:cNvPr id="16" name="TextBox 15">
            <a:extLst>
              <a:ext uri="{FF2B5EF4-FFF2-40B4-BE49-F238E27FC236}">
                <a16:creationId xmlns:a16="http://schemas.microsoft.com/office/drawing/2014/main" id="{9ED791B8-EB83-327F-04D7-8C6D08EF2661}"/>
              </a:ext>
            </a:extLst>
          </p:cNvPr>
          <p:cNvSpPr txBox="1"/>
          <p:nvPr/>
        </p:nvSpPr>
        <p:spPr>
          <a:xfrm>
            <a:off x="4578319" y="3634395"/>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convence de pecado</a:t>
            </a:r>
          </a:p>
        </p:txBody>
      </p:sp>
    </p:spTree>
    <p:extLst>
      <p:ext uri="{BB962C8B-B14F-4D97-AF65-F5344CB8AC3E}">
        <p14:creationId xmlns:p14="http://schemas.microsoft.com/office/powerpoint/2010/main" val="1778709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B2A95-EA9C-7387-AC9A-B03AC87E5A5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5B625AD-D363-3EAC-E1DB-3F14DCF1BD95}"/>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098BF7C7-BD6A-F150-64D6-8DDB9EFC2DF6}"/>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B5586EC6-2F94-4563-759E-62DF0E6AA3A0}"/>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D6467F20-04DB-CB98-106E-D12ED0061EAB}"/>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C169BF95-8856-2D50-748F-3EC9A9F38398}"/>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6301AE26-92A5-76C3-33C9-4DC07C58344A}"/>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15:26</a:t>
            </a:r>
          </a:p>
        </p:txBody>
      </p:sp>
      <p:sp>
        <p:nvSpPr>
          <p:cNvPr id="5" name="2 CuadroTexto">
            <a:extLst>
              <a:ext uri="{FF2B5EF4-FFF2-40B4-BE49-F238E27FC236}">
                <a16:creationId xmlns:a16="http://schemas.microsoft.com/office/drawing/2014/main" id="{0E548937-54BC-9E0F-8208-8C9B23F9336A}"/>
              </a:ext>
            </a:extLst>
          </p:cNvPr>
          <p:cNvSpPr txBox="1"/>
          <p:nvPr/>
        </p:nvSpPr>
        <p:spPr>
          <a:xfrm>
            <a:off x="179511" y="522936"/>
            <a:ext cx="4248473" cy="1571199"/>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cuando venga el Consolador, a quien yo os enviaré del Padre, el Espíritu de verdad, el cual procede del Padre,</a:t>
            </a:r>
            <a:r>
              <a:rPr lang="es-ES" sz="2300" dirty="0">
                <a:latin typeface="Calibri"/>
              </a:rPr>
              <a:t> </a:t>
            </a:r>
            <a:r>
              <a:rPr lang="es-ES" sz="2300" dirty="0">
                <a:solidFill>
                  <a:srgbClr val="00B0F0"/>
                </a:solidFill>
                <a:latin typeface="Calibri"/>
              </a:rPr>
              <a:t>él dará testimonio acerca de mí. </a:t>
            </a:r>
          </a:p>
        </p:txBody>
      </p:sp>
      <p:sp>
        <p:nvSpPr>
          <p:cNvPr id="20" name="TextBox 19">
            <a:extLst>
              <a:ext uri="{FF2B5EF4-FFF2-40B4-BE49-F238E27FC236}">
                <a16:creationId xmlns:a16="http://schemas.microsoft.com/office/drawing/2014/main" id="{874941AF-0616-484A-DD5A-2B62A1657CB6}"/>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1D9F94BA-0750-B699-368F-A9D3F8AD64E3}"/>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9" name="TextBox 8">
            <a:extLst>
              <a:ext uri="{FF2B5EF4-FFF2-40B4-BE49-F238E27FC236}">
                <a16:creationId xmlns:a16="http://schemas.microsoft.com/office/drawing/2014/main" id="{547ED137-6C0D-ABB8-048D-1646319EB89B}"/>
              </a:ext>
            </a:extLst>
          </p:cNvPr>
          <p:cNvSpPr txBox="1"/>
          <p:nvPr/>
        </p:nvSpPr>
        <p:spPr>
          <a:xfrm>
            <a:off x="4572000" y="258047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mora en nosotros</a:t>
            </a:r>
          </a:p>
        </p:txBody>
      </p:sp>
      <p:sp>
        <p:nvSpPr>
          <p:cNvPr id="10" name="1 CuadroTexto">
            <a:extLst>
              <a:ext uri="{FF2B5EF4-FFF2-40B4-BE49-F238E27FC236}">
                <a16:creationId xmlns:a16="http://schemas.microsoft.com/office/drawing/2014/main" id="{3C4C4249-95EF-16AE-158B-D54D8B5FEFFA}"/>
              </a:ext>
            </a:extLst>
          </p:cNvPr>
          <p:cNvSpPr txBox="1"/>
          <p:nvPr/>
        </p:nvSpPr>
        <p:spPr>
          <a:xfrm>
            <a:off x="2411760" y="5354052"/>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16:13</a:t>
            </a:r>
          </a:p>
        </p:txBody>
      </p:sp>
      <p:sp>
        <p:nvSpPr>
          <p:cNvPr id="11" name="2 CuadroTexto">
            <a:extLst>
              <a:ext uri="{FF2B5EF4-FFF2-40B4-BE49-F238E27FC236}">
                <a16:creationId xmlns:a16="http://schemas.microsoft.com/office/drawing/2014/main" id="{4FC9B1A5-FF63-A5DF-035B-7863CB4C7B13}"/>
              </a:ext>
            </a:extLst>
          </p:cNvPr>
          <p:cNvSpPr txBox="1"/>
          <p:nvPr/>
        </p:nvSpPr>
        <p:spPr>
          <a:xfrm>
            <a:off x="-3676" y="5805264"/>
            <a:ext cx="9073008" cy="981294"/>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cuando venga el Espíritu de verdad, él os guiará a toda la verdad; </a:t>
            </a:r>
            <a:r>
              <a:rPr lang="es-ES" sz="2300" dirty="0">
                <a:latin typeface="Calibri"/>
              </a:rPr>
              <a:t>porque no hablará por su propia cuenta, sino que hablará todo lo que oyere, y os hará saber las cosas que habrán de venir. </a:t>
            </a:r>
          </a:p>
        </p:txBody>
      </p:sp>
      <p:sp>
        <p:nvSpPr>
          <p:cNvPr id="14" name="TextBox 13">
            <a:extLst>
              <a:ext uri="{FF2B5EF4-FFF2-40B4-BE49-F238E27FC236}">
                <a16:creationId xmlns:a16="http://schemas.microsoft.com/office/drawing/2014/main" id="{B2C2985D-F9CE-A0A2-8061-7ACC311D2768}"/>
              </a:ext>
            </a:extLst>
          </p:cNvPr>
          <p:cNvSpPr txBox="1"/>
          <p:nvPr/>
        </p:nvSpPr>
        <p:spPr>
          <a:xfrm>
            <a:off x="4572000" y="2933898"/>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es nuestro consolador</a:t>
            </a:r>
          </a:p>
        </p:txBody>
      </p:sp>
      <p:sp>
        <p:nvSpPr>
          <p:cNvPr id="7" name="TextBox 6">
            <a:extLst>
              <a:ext uri="{FF2B5EF4-FFF2-40B4-BE49-F238E27FC236}">
                <a16:creationId xmlns:a16="http://schemas.microsoft.com/office/drawing/2014/main" id="{03005902-5641-BB42-033B-6D11D517CD31}"/>
              </a:ext>
            </a:extLst>
          </p:cNvPr>
          <p:cNvSpPr txBox="1"/>
          <p:nvPr/>
        </p:nvSpPr>
        <p:spPr>
          <a:xfrm>
            <a:off x="4572000" y="327364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revela a Jesús</a:t>
            </a:r>
          </a:p>
        </p:txBody>
      </p:sp>
      <p:sp>
        <p:nvSpPr>
          <p:cNvPr id="8" name="1 CuadroTexto">
            <a:extLst>
              <a:ext uri="{FF2B5EF4-FFF2-40B4-BE49-F238E27FC236}">
                <a16:creationId xmlns:a16="http://schemas.microsoft.com/office/drawing/2014/main" id="{E52D6BD7-40FB-30A9-2925-E299BBFE47DC}"/>
              </a:ext>
            </a:extLst>
          </p:cNvPr>
          <p:cNvSpPr txBox="1"/>
          <p:nvPr/>
        </p:nvSpPr>
        <p:spPr>
          <a:xfrm>
            <a:off x="110795" y="1936389"/>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16:7, 8</a:t>
            </a:r>
          </a:p>
        </p:txBody>
      </p:sp>
      <p:sp>
        <p:nvSpPr>
          <p:cNvPr id="15" name="2 CuadroTexto">
            <a:extLst>
              <a:ext uri="{FF2B5EF4-FFF2-40B4-BE49-F238E27FC236}">
                <a16:creationId xmlns:a16="http://schemas.microsoft.com/office/drawing/2014/main" id="{3B2050D3-84DA-97A4-42CD-CABA43B4F4AA}"/>
              </a:ext>
            </a:extLst>
          </p:cNvPr>
          <p:cNvSpPr txBox="1"/>
          <p:nvPr/>
        </p:nvSpPr>
        <p:spPr>
          <a:xfrm>
            <a:off x="211830" y="2401292"/>
            <a:ext cx="4248472" cy="2161104"/>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yo os digo la verdad: Os conviene que yo me vaya; porque si no me fuera, el Consolador no vendría a vosotros; mas si me fuere, os lo enviaré. </a:t>
            </a:r>
            <a:r>
              <a:rPr lang="es-ES" sz="2300" dirty="0">
                <a:solidFill>
                  <a:srgbClr val="00B0F0"/>
                </a:solidFill>
                <a:latin typeface="Calibri"/>
              </a:rPr>
              <a:t>Y cuando él venga, convencerá al mundo de pecado, de justicia y de juicio. </a:t>
            </a:r>
          </a:p>
        </p:txBody>
      </p:sp>
      <p:sp>
        <p:nvSpPr>
          <p:cNvPr id="16" name="TextBox 15">
            <a:extLst>
              <a:ext uri="{FF2B5EF4-FFF2-40B4-BE49-F238E27FC236}">
                <a16:creationId xmlns:a16="http://schemas.microsoft.com/office/drawing/2014/main" id="{C1FF6A37-4377-2F4E-51F3-007ECED83AF0}"/>
              </a:ext>
            </a:extLst>
          </p:cNvPr>
          <p:cNvSpPr txBox="1"/>
          <p:nvPr/>
        </p:nvSpPr>
        <p:spPr>
          <a:xfrm>
            <a:off x="4578319" y="3634395"/>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convence de pecado</a:t>
            </a:r>
          </a:p>
        </p:txBody>
      </p:sp>
    </p:spTree>
    <p:extLst>
      <p:ext uri="{BB962C8B-B14F-4D97-AF65-F5344CB8AC3E}">
        <p14:creationId xmlns:p14="http://schemas.microsoft.com/office/powerpoint/2010/main" val="210995402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26B2C-C342-287A-BD11-AF401BDCB8A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4CD96F6-24BA-6562-4903-82B9968835DD}"/>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9D68EA89-81B7-6EF9-B106-EC6A46DA5146}"/>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10E987A3-F26F-94F7-BF07-2763BB020211}"/>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60B834F0-AA07-C5CB-512C-C59A1F6FE451}"/>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BFA2AF91-C2E8-8AE0-8097-54771348AA15}"/>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4" name="1 CuadroTexto">
            <a:extLst>
              <a:ext uri="{FF2B5EF4-FFF2-40B4-BE49-F238E27FC236}">
                <a16:creationId xmlns:a16="http://schemas.microsoft.com/office/drawing/2014/main" id="{E775598A-DC7A-8F06-A0CF-65C2E1A39A0F}"/>
              </a:ext>
            </a:extLst>
          </p:cNvPr>
          <p:cNvSpPr txBox="1"/>
          <p:nvPr/>
        </p:nvSpPr>
        <p:spPr>
          <a:xfrm>
            <a:off x="182802" y="25460"/>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15:26</a:t>
            </a:r>
          </a:p>
        </p:txBody>
      </p:sp>
      <p:sp>
        <p:nvSpPr>
          <p:cNvPr id="5" name="2 CuadroTexto">
            <a:extLst>
              <a:ext uri="{FF2B5EF4-FFF2-40B4-BE49-F238E27FC236}">
                <a16:creationId xmlns:a16="http://schemas.microsoft.com/office/drawing/2014/main" id="{24DC6C89-C8C9-93FF-0CC8-30227F32226A}"/>
              </a:ext>
            </a:extLst>
          </p:cNvPr>
          <p:cNvSpPr txBox="1"/>
          <p:nvPr/>
        </p:nvSpPr>
        <p:spPr>
          <a:xfrm>
            <a:off x="179511" y="522936"/>
            <a:ext cx="4248473" cy="1571199"/>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cuando venga el Consolador, a quien yo os enviaré del Padre, el Espíritu de verdad, el cual procede del Padre,</a:t>
            </a:r>
            <a:r>
              <a:rPr lang="es-ES" sz="2300" dirty="0">
                <a:latin typeface="Calibri"/>
              </a:rPr>
              <a:t> </a:t>
            </a:r>
            <a:r>
              <a:rPr lang="es-ES" sz="2300" dirty="0">
                <a:solidFill>
                  <a:srgbClr val="00B0F0"/>
                </a:solidFill>
                <a:latin typeface="Calibri"/>
              </a:rPr>
              <a:t>él dará testimonio acerca de mí. </a:t>
            </a:r>
          </a:p>
        </p:txBody>
      </p:sp>
      <p:sp>
        <p:nvSpPr>
          <p:cNvPr id="20" name="TextBox 19">
            <a:extLst>
              <a:ext uri="{FF2B5EF4-FFF2-40B4-BE49-F238E27FC236}">
                <a16:creationId xmlns:a16="http://schemas.microsoft.com/office/drawing/2014/main" id="{5C042403-F4BB-30FA-85FE-810726469124}"/>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EC49A672-8EB4-AB4B-A1F4-0E6F7939F4E8}"/>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9" name="TextBox 8">
            <a:extLst>
              <a:ext uri="{FF2B5EF4-FFF2-40B4-BE49-F238E27FC236}">
                <a16:creationId xmlns:a16="http://schemas.microsoft.com/office/drawing/2014/main" id="{F6F97B8A-8CB5-940D-0FB3-13FDC964925E}"/>
              </a:ext>
            </a:extLst>
          </p:cNvPr>
          <p:cNvSpPr txBox="1"/>
          <p:nvPr/>
        </p:nvSpPr>
        <p:spPr>
          <a:xfrm>
            <a:off x="4572000" y="258047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mora en nosotros</a:t>
            </a:r>
          </a:p>
        </p:txBody>
      </p:sp>
      <p:sp>
        <p:nvSpPr>
          <p:cNvPr id="10" name="1 CuadroTexto">
            <a:extLst>
              <a:ext uri="{FF2B5EF4-FFF2-40B4-BE49-F238E27FC236}">
                <a16:creationId xmlns:a16="http://schemas.microsoft.com/office/drawing/2014/main" id="{44149376-2E74-68E9-3A57-66C3B99D505B}"/>
              </a:ext>
            </a:extLst>
          </p:cNvPr>
          <p:cNvSpPr txBox="1"/>
          <p:nvPr/>
        </p:nvSpPr>
        <p:spPr>
          <a:xfrm>
            <a:off x="2411760" y="5354052"/>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16:13</a:t>
            </a:r>
          </a:p>
        </p:txBody>
      </p:sp>
      <p:sp>
        <p:nvSpPr>
          <p:cNvPr id="11" name="2 CuadroTexto">
            <a:extLst>
              <a:ext uri="{FF2B5EF4-FFF2-40B4-BE49-F238E27FC236}">
                <a16:creationId xmlns:a16="http://schemas.microsoft.com/office/drawing/2014/main" id="{CB5AB6A0-55A5-5E4A-F2EA-060B7200981A}"/>
              </a:ext>
            </a:extLst>
          </p:cNvPr>
          <p:cNvSpPr txBox="1"/>
          <p:nvPr/>
        </p:nvSpPr>
        <p:spPr>
          <a:xfrm>
            <a:off x="-3676" y="5805264"/>
            <a:ext cx="9073008" cy="981294"/>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cuando venga el Espíritu de verdad, él os guiará a toda la verdad; </a:t>
            </a:r>
            <a:r>
              <a:rPr lang="es-ES" sz="2300" dirty="0">
                <a:solidFill>
                  <a:srgbClr val="00B0F0"/>
                </a:solidFill>
                <a:latin typeface="Calibri"/>
              </a:rPr>
              <a:t>porque no hablará por su propia cuenta, sino que hablará todo lo que oyere, y os hará saber las cosas que habrán de venir. </a:t>
            </a:r>
          </a:p>
        </p:txBody>
      </p:sp>
      <p:sp>
        <p:nvSpPr>
          <p:cNvPr id="14" name="TextBox 13">
            <a:extLst>
              <a:ext uri="{FF2B5EF4-FFF2-40B4-BE49-F238E27FC236}">
                <a16:creationId xmlns:a16="http://schemas.microsoft.com/office/drawing/2014/main" id="{5EA80443-C3C3-B4C0-1F56-18E5FE8936DD}"/>
              </a:ext>
            </a:extLst>
          </p:cNvPr>
          <p:cNvSpPr txBox="1"/>
          <p:nvPr/>
        </p:nvSpPr>
        <p:spPr>
          <a:xfrm>
            <a:off x="4572000" y="2933898"/>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es nuestro consolador</a:t>
            </a:r>
          </a:p>
        </p:txBody>
      </p:sp>
      <p:sp>
        <p:nvSpPr>
          <p:cNvPr id="7" name="TextBox 6">
            <a:extLst>
              <a:ext uri="{FF2B5EF4-FFF2-40B4-BE49-F238E27FC236}">
                <a16:creationId xmlns:a16="http://schemas.microsoft.com/office/drawing/2014/main" id="{29053175-8951-05DD-D78B-BDAD1C349367}"/>
              </a:ext>
            </a:extLst>
          </p:cNvPr>
          <p:cNvSpPr txBox="1"/>
          <p:nvPr/>
        </p:nvSpPr>
        <p:spPr>
          <a:xfrm>
            <a:off x="4572000" y="327364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revela a Jesús</a:t>
            </a:r>
          </a:p>
        </p:txBody>
      </p:sp>
      <p:sp>
        <p:nvSpPr>
          <p:cNvPr id="8" name="1 CuadroTexto">
            <a:extLst>
              <a:ext uri="{FF2B5EF4-FFF2-40B4-BE49-F238E27FC236}">
                <a16:creationId xmlns:a16="http://schemas.microsoft.com/office/drawing/2014/main" id="{9E00BFCB-8478-43CA-7AAC-A52467188CF1}"/>
              </a:ext>
            </a:extLst>
          </p:cNvPr>
          <p:cNvSpPr txBox="1"/>
          <p:nvPr/>
        </p:nvSpPr>
        <p:spPr>
          <a:xfrm>
            <a:off x="110795" y="1936389"/>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16:7, 8</a:t>
            </a:r>
          </a:p>
        </p:txBody>
      </p:sp>
      <p:sp>
        <p:nvSpPr>
          <p:cNvPr id="15" name="2 CuadroTexto">
            <a:extLst>
              <a:ext uri="{FF2B5EF4-FFF2-40B4-BE49-F238E27FC236}">
                <a16:creationId xmlns:a16="http://schemas.microsoft.com/office/drawing/2014/main" id="{A27799D0-3A8B-C84A-3427-8D693783D071}"/>
              </a:ext>
            </a:extLst>
          </p:cNvPr>
          <p:cNvSpPr txBox="1"/>
          <p:nvPr/>
        </p:nvSpPr>
        <p:spPr>
          <a:xfrm>
            <a:off x="211830" y="2401292"/>
            <a:ext cx="4248472" cy="2161104"/>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yo os digo la verdad: Os conviene que yo me vaya; porque si no me fuera, el Consolador no vendría a vosotros; mas si me fuere, os lo enviaré. </a:t>
            </a:r>
            <a:r>
              <a:rPr lang="es-ES" sz="2300" dirty="0">
                <a:solidFill>
                  <a:srgbClr val="00B0F0"/>
                </a:solidFill>
                <a:latin typeface="Calibri"/>
              </a:rPr>
              <a:t>Y cuando él venga, convencerá al mundo de pecado, de justicia y de juicio. </a:t>
            </a:r>
          </a:p>
        </p:txBody>
      </p:sp>
      <p:sp>
        <p:nvSpPr>
          <p:cNvPr id="16" name="TextBox 15">
            <a:extLst>
              <a:ext uri="{FF2B5EF4-FFF2-40B4-BE49-F238E27FC236}">
                <a16:creationId xmlns:a16="http://schemas.microsoft.com/office/drawing/2014/main" id="{961A0F61-4B58-58D0-8224-3755E94D6708}"/>
              </a:ext>
            </a:extLst>
          </p:cNvPr>
          <p:cNvSpPr txBox="1"/>
          <p:nvPr/>
        </p:nvSpPr>
        <p:spPr>
          <a:xfrm>
            <a:off x="4578319" y="3634395"/>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convence de pecado</a:t>
            </a:r>
          </a:p>
        </p:txBody>
      </p:sp>
      <p:sp>
        <p:nvSpPr>
          <p:cNvPr id="17" name="TextBox 16">
            <a:extLst>
              <a:ext uri="{FF2B5EF4-FFF2-40B4-BE49-F238E27FC236}">
                <a16:creationId xmlns:a16="http://schemas.microsoft.com/office/drawing/2014/main" id="{FD8E442B-CE25-2283-0B32-4C09E1373C16}"/>
              </a:ext>
            </a:extLst>
          </p:cNvPr>
          <p:cNvSpPr txBox="1"/>
          <p:nvPr/>
        </p:nvSpPr>
        <p:spPr>
          <a:xfrm>
            <a:off x="4593367" y="3969248"/>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guía a toda la verdad</a:t>
            </a:r>
          </a:p>
        </p:txBody>
      </p:sp>
    </p:spTree>
    <p:extLst>
      <p:ext uri="{BB962C8B-B14F-4D97-AF65-F5344CB8AC3E}">
        <p14:creationId xmlns:p14="http://schemas.microsoft.com/office/powerpoint/2010/main" val="1355557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02EB2-929D-DD70-5389-78EB8C6FE64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716FF3E-0472-9174-BF69-DA80EDAE4406}"/>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8F90A9DB-4C2F-FDA4-B7F3-0B977CF779C9}"/>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BCD36834-E54B-725E-A266-76E1C8CDDBA7}"/>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CDE8EFD3-DA04-1BDA-F97F-77A670921042}"/>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38E87BA1-A8D0-523F-2267-D42967AADBF8}"/>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20" name="TextBox 19">
            <a:extLst>
              <a:ext uri="{FF2B5EF4-FFF2-40B4-BE49-F238E27FC236}">
                <a16:creationId xmlns:a16="http://schemas.microsoft.com/office/drawing/2014/main" id="{FC14D740-B625-330B-8B6B-42DEB808DF52}"/>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CF7A4E4A-6C27-115D-1FB4-569FE4F30D94}"/>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9" name="TextBox 8">
            <a:extLst>
              <a:ext uri="{FF2B5EF4-FFF2-40B4-BE49-F238E27FC236}">
                <a16:creationId xmlns:a16="http://schemas.microsoft.com/office/drawing/2014/main" id="{C38CC8BC-E8B4-7268-78EF-4980A43981BF}"/>
              </a:ext>
            </a:extLst>
          </p:cNvPr>
          <p:cNvSpPr txBox="1"/>
          <p:nvPr/>
        </p:nvSpPr>
        <p:spPr>
          <a:xfrm>
            <a:off x="4572000" y="258047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mora en nosotros</a:t>
            </a:r>
          </a:p>
        </p:txBody>
      </p:sp>
      <p:sp>
        <p:nvSpPr>
          <p:cNvPr id="10" name="1 CuadroTexto">
            <a:extLst>
              <a:ext uri="{FF2B5EF4-FFF2-40B4-BE49-F238E27FC236}">
                <a16:creationId xmlns:a16="http://schemas.microsoft.com/office/drawing/2014/main" id="{175C77E1-0A98-D49D-CDCE-E3BC430D2D6B}"/>
              </a:ext>
            </a:extLst>
          </p:cNvPr>
          <p:cNvSpPr txBox="1"/>
          <p:nvPr/>
        </p:nvSpPr>
        <p:spPr>
          <a:xfrm>
            <a:off x="2411760" y="5354052"/>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16:13</a:t>
            </a:r>
          </a:p>
        </p:txBody>
      </p:sp>
      <p:sp>
        <p:nvSpPr>
          <p:cNvPr id="11" name="2 CuadroTexto">
            <a:extLst>
              <a:ext uri="{FF2B5EF4-FFF2-40B4-BE49-F238E27FC236}">
                <a16:creationId xmlns:a16="http://schemas.microsoft.com/office/drawing/2014/main" id="{6510DA1F-51FE-C5A2-19F0-2EF86C7F5503}"/>
              </a:ext>
            </a:extLst>
          </p:cNvPr>
          <p:cNvSpPr txBox="1"/>
          <p:nvPr/>
        </p:nvSpPr>
        <p:spPr>
          <a:xfrm>
            <a:off x="-3676" y="5805264"/>
            <a:ext cx="9073008" cy="981294"/>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cuando venga el Espíritu de verdad, él os guiará a toda la verdad; </a:t>
            </a:r>
            <a:r>
              <a:rPr lang="es-ES" sz="2300" dirty="0">
                <a:solidFill>
                  <a:srgbClr val="00B0F0"/>
                </a:solidFill>
                <a:latin typeface="Calibri"/>
              </a:rPr>
              <a:t>porque no hablará por su propia cuenta, sino que hablará todo lo que oyere, y os hará saber las cosas que habrán de venir. </a:t>
            </a:r>
          </a:p>
        </p:txBody>
      </p:sp>
      <p:sp>
        <p:nvSpPr>
          <p:cNvPr id="14" name="TextBox 13">
            <a:extLst>
              <a:ext uri="{FF2B5EF4-FFF2-40B4-BE49-F238E27FC236}">
                <a16:creationId xmlns:a16="http://schemas.microsoft.com/office/drawing/2014/main" id="{E67E147B-E17D-4EF9-99C9-3C6666675122}"/>
              </a:ext>
            </a:extLst>
          </p:cNvPr>
          <p:cNvSpPr txBox="1"/>
          <p:nvPr/>
        </p:nvSpPr>
        <p:spPr>
          <a:xfrm>
            <a:off x="4572000" y="2933898"/>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es nuestro consolador</a:t>
            </a:r>
          </a:p>
        </p:txBody>
      </p:sp>
      <p:sp>
        <p:nvSpPr>
          <p:cNvPr id="7" name="TextBox 6">
            <a:extLst>
              <a:ext uri="{FF2B5EF4-FFF2-40B4-BE49-F238E27FC236}">
                <a16:creationId xmlns:a16="http://schemas.microsoft.com/office/drawing/2014/main" id="{5E9D2315-E32B-E709-8E66-6B8132D12B23}"/>
              </a:ext>
            </a:extLst>
          </p:cNvPr>
          <p:cNvSpPr txBox="1"/>
          <p:nvPr/>
        </p:nvSpPr>
        <p:spPr>
          <a:xfrm>
            <a:off x="4572000" y="327364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revela a Jesús</a:t>
            </a:r>
          </a:p>
        </p:txBody>
      </p:sp>
      <p:sp>
        <p:nvSpPr>
          <p:cNvPr id="16" name="TextBox 15">
            <a:extLst>
              <a:ext uri="{FF2B5EF4-FFF2-40B4-BE49-F238E27FC236}">
                <a16:creationId xmlns:a16="http://schemas.microsoft.com/office/drawing/2014/main" id="{D29C5B79-A6C3-36D4-08DF-819051F95485}"/>
              </a:ext>
            </a:extLst>
          </p:cNvPr>
          <p:cNvSpPr txBox="1"/>
          <p:nvPr/>
        </p:nvSpPr>
        <p:spPr>
          <a:xfrm>
            <a:off x="4578319" y="3634395"/>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convence de pecado</a:t>
            </a:r>
          </a:p>
        </p:txBody>
      </p:sp>
      <p:sp>
        <p:nvSpPr>
          <p:cNvPr id="17" name="TextBox 16">
            <a:extLst>
              <a:ext uri="{FF2B5EF4-FFF2-40B4-BE49-F238E27FC236}">
                <a16:creationId xmlns:a16="http://schemas.microsoft.com/office/drawing/2014/main" id="{A7BD20E2-8032-3116-41C9-A4814969DCDC}"/>
              </a:ext>
            </a:extLst>
          </p:cNvPr>
          <p:cNvSpPr txBox="1"/>
          <p:nvPr/>
        </p:nvSpPr>
        <p:spPr>
          <a:xfrm>
            <a:off x="4593367" y="3969248"/>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guía a toda la verdad</a:t>
            </a:r>
          </a:p>
        </p:txBody>
      </p:sp>
      <p:sp>
        <p:nvSpPr>
          <p:cNvPr id="18" name="1 CuadroTexto">
            <a:extLst>
              <a:ext uri="{FF2B5EF4-FFF2-40B4-BE49-F238E27FC236}">
                <a16:creationId xmlns:a16="http://schemas.microsoft.com/office/drawing/2014/main" id="{AC31B2EE-4C85-30AB-C452-67C5D4A8F294}"/>
              </a:ext>
            </a:extLst>
          </p:cNvPr>
          <p:cNvSpPr txBox="1"/>
          <p:nvPr/>
        </p:nvSpPr>
        <p:spPr>
          <a:xfrm>
            <a:off x="193841" y="44624"/>
            <a:ext cx="4248472" cy="954107"/>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Lucas 11:13</a:t>
            </a:r>
          </a:p>
          <a:p>
            <a:pPr algn="ctr" fontAlgn="auto">
              <a:spcBef>
                <a:spcPts val="0"/>
              </a:spcBef>
              <a:spcAft>
                <a:spcPts val="0"/>
              </a:spcAft>
            </a:pPr>
            <a:endParaRPr lang="es-ES" sz="2800" b="1" dirty="0">
              <a:ln w="11430"/>
              <a:effectLst>
                <a:outerShdw blurRad="80000" dist="40000" dir="5040000" algn="tl">
                  <a:srgbClr val="000000">
                    <a:alpha val="30000"/>
                  </a:srgbClr>
                </a:outerShdw>
              </a:effectLst>
              <a:latin typeface="Arial Rounded MT Bold" pitchFamily="34" charset="0"/>
            </a:endParaRPr>
          </a:p>
        </p:txBody>
      </p:sp>
      <p:sp>
        <p:nvSpPr>
          <p:cNvPr id="19" name="2 CuadroTexto">
            <a:extLst>
              <a:ext uri="{FF2B5EF4-FFF2-40B4-BE49-F238E27FC236}">
                <a16:creationId xmlns:a16="http://schemas.microsoft.com/office/drawing/2014/main" id="{C89D1DA9-B23A-0648-0214-8DE3C06585FD}"/>
              </a:ext>
            </a:extLst>
          </p:cNvPr>
          <p:cNvSpPr txBox="1"/>
          <p:nvPr/>
        </p:nvSpPr>
        <p:spPr>
          <a:xfrm>
            <a:off x="35496" y="542100"/>
            <a:ext cx="4547543" cy="1571199"/>
          </a:xfrm>
          <a:prstGeom prst="rect">
            <a:avLst/>
          </a:prstGeom>
          <a:noFill/>
        </p:spPr>
        <p:txBody>
          <a:bodyPr wrap="square" rtlCol="0">
            <a:spAutoFit/>
          </a:bodyPr>
          <a:lstStyle/>
          <a:p>
            <a:pPr algn="ctr" fontAlgn="auto">
              <a:lnSpc>
                <a:spcPts val="2300"/>
              </a:lnSpc>
              <a:spcBef>
                <a:spcPts val="0"/>
              </a:spcBef>
              <a:spcAft>
                <a:spcPts val="0"/>
              </a:spcAft>
            </a:pPr>
            <a:r>
              <a:rPr lang="es-ES" sz="2300" dirty="0">
                <a:latin typeface="Calibri"/>
              </a:rPr>
              <a:t>Pues si vosotros, siendo malos, sabéis dar buenas dádivas a vuestros hijos, ¿cuánto más vuestro Padre celestial dará el Espíritu Santo a los que se lo pidan? </a:t>
            </a:r>
          </a:p>
        </p:txBody>
      </p:sp>
    </p:spTree>
    <p:extLst>
      <p:ext uri="{BB962C8B-B14F-4D97-AF65-F5344CB8AC3E}">
        <p14:creationId xmlns:p14="http://schemas.microsoft.com/office/powerpoint/2010/main" val="135049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3B8E3-DBF5-D555-9CBA-556AF210987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F760C4B5-BDF4-2A75-0810-6BDA33FCC5F7}"/>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833C9085-BEDD-CF50-2A47-667212DA20EF}"/>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escribe al ángel de la iglesia en </a:t>
            </a:r>
            <a:r>
              <a:rPr lang="es-ES" sz="2400" dirty="0" err="1">
                <a:solidFill>
                  <a:srgbClr val="FFFF00"/>
                </a:solidFill>
                <a:latin typeface="Calibri"/>
              </a:rPr>
              <a:t>Laodicea</a:t>
            </a:r>
            <a:r>
              <a:rPr lang="es-ES" sz="2400" dirty="0">
                <a:solidFill>
                  <a:srgbClr val="FFFF00"/>
                </a:solidFill>
                <a:latin typeface="Calibri"/>
              </a:rPr>
              <a:t>: He aquí el Amén, </a:t>
            </a:r>
            <a:r>
              <a:rPr lang="es-ES" sz="2400" u="sng" dirty="0">
                <a:solidFill>
                  <a:srgbClr val="FFFF00"/>
                </a:solidFill>
                <a:latin typeface="Calibri"/>
              </a:rPr>
              <a:t>el testigo fiel y verdadero</a:t>
            </a:r>
            <a:r>
              <a:rPr lang="es-ES" sz="2400" dirty="0">
                <a:solidFill>
                  <a:srgbClr val="FFFF00"/>
                </a:solidFill>
                <a:latin typeface="Calibri"/>
              </a:rPr>
              <a:t>, el principio de la creación de Dios,</a:t>
            </a:r>
            <a:r>
              <a:rPr lang="es-ES" sz="2400" dirty="0">
                <a:latin typeface="Calibri"/>
              </a:rPr>
              <a:t> </a:t>
            </a:r>
            <a:r>
              <a:rPr lang="es-ES" sz="2400" dirty="0">
                <a:solidFill>
                  <a:srgbClr val="00B0F0"/>
                </a:solidFill>
                <a:latin typeface="Calibri"/>
              </a:rPr>
              <a:t>dice esto: Yo conozco tus obras, que ni eres frío ni caliente.</a:t>
            </a:r>
            <a:r>
              <a:rPr lang="es-ES" sz="2400" dirty="0">
                <a:latin typeface="Calibri"/>
              </a:rPr>
              <a:t> ¡Ojalá fueses frío o caliente! Pero por cuanto eres tibio, y no frío ni caliente, te vomitaré de mi boca. </a:t>
            </a:r>
          </a:p>
        </p:txBody>
      </p:sp>
      <p:sp>
        <p:nvSpPr>
          <p:cNvPr id="2" name="TextBox 1">
            <a:extLst>
              <a:ext uri="{FF2B5EF4-FFF2-40B4-BE49-F238E27FC236}">
                <a16:creationId xmlns:a16="http://schemas.microsoft.com/office/drawing/2014/main" id="{37C59996-895A-2472-FDBE-1C4FAB0A938B}"/>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2DA59BD1-457A-966E-B664-2A82610E8331}"/>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6" name="TextBox 5">
            <a:extLst>
              <a:ext uri="{FF2B5EF4-FFF2-40B4-BE49-F238E27FC236}">
                <a16:creationId xmlns:a16="http://schemas.microsoft.com/office/drawing/2014/main" id="{8BDAA00E-DB93-D940-AB82-B47B9D20749B}"/>
              </a:ext>
            </a:extLst>
          </p:cNvPr>
          <p:cNvSpPr txBox="1"/>
          <p:nvPr/>
        </p:nvSpPr>
        <p:spPr>
          <a:xfrm>
            <a:off x="4610729" y="249289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miente, nos dice la verdad, aunque duela</a:t>
            </a:r>
          </a:p>
        </p:txBody>
      </p:sp>
      <p:sp>
        <p:nvSpPr>
          <p:cNvPr id="10" name="TextBox 9">
            <a:extLst>
              <a:ext uri="{FF2B5EF4-FFF2-40B4-BE49-F238E27FC236}">
                <a16:creationId xmlns:a16="http://schemas.microsoft.com/office/drawing/2014/main" id="{E08BA16A-C033-270A-D8AD-3E464703766B}"/>
              </a:ext>
            </a:extLst>
          </p:cNvPr>
          <p:cNvSpPr txBox="1"/>
          <p:nvPr/>
        </p:nvSpPr>
        <p:spPr>
          <a:xfrm>
            <a:off x="4576005" y="307600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0E1D62FF-A2B5-DC47-3A57-1D689216D482}"/>
              </a:ext>
            </a:extLst>
          </p:cNvPr>
          <p:cNvSpPr txBox="1"/>
          <p:nvPr/>
        </p:nvSpPr>
        <p:spPr>
          <a:xfrm>
            <a:off x="4572000" y="3645024"/>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15" name="1 CuadroTexto">
            <a:extLst>
              <a:ext uri="{FF2B5EF4-FFF2-40B4-BE49-F238E27FC236}">
                <a16:creationId xmlns:a16="http://schemas.microsoft.com/office/drawing/2014/main" id="{38990DC8-0270-6CEB-FFF5-6F74760A8C17}"/>
              </a:ext>
            </a:extLst>
          </p:cNvPr>
          <p:cNvSpPr txBox="1"/>
          <p:nvPr/>
        </p:nvSpPr>
        <p:spPr>
          <a:xfrm>
            <a:off x="395536" y="1772816"/>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3:17</a:t>
            </a:r>
          </a:p>
        </p:txBody>
      </p:sp>
      <p:sp>
        <p:nvSpPr>
          <p:cNvPr id="16" name="2 CuadroTexto">
            <a:extLst>
              <a:ext uri="{FF2B5EF4-FFF2-40B4-BE49-F238E27FC236}">
                <a16:creationId xmlns:a16="http://schemas.microsoft.com/office/drawing/2014/main" id="{F4C6E70B-FE12-9B38-ED1D-E477995EA479}"/>
              </a:ext>
            </a:extLst>
          </p:cNvPr>
          <p:cNvSpPr txBox="1"/>
          <p:nvPr/>
        </p:nvSpPr>
        <p:spPr>
          <a:xfrm>
            <a:off x="14130" y="2279756"/>
            <a:ext cx="455787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Porque tú dices: Yo soy rico, y me he enriquecido, y de ninguna cosa tengo necesidad; y no sabes que tú eres un desventurado, miserable, pobre, ciego y desnudo. </a:t>
            </a:r>
          </a:p>
        </p:txBody>
      </p:sp>
    </p:spTree>
    <p:extLst>
      <p:ext uri="{BB962C8B-B14F-4D97-AF65-F5344CB8AC3E}">
        <p14:creationId xmlns:p14="http://schemas.microsoft.com/office/powerpoint/2010/main" val="765584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E416A3-F247-BEF4-2450-14774F7B711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AA516DC-D831-4876-2D39-14C7642BF5F5}"/>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0A0C50E4-7BE6-7170-F088-D9FFBC31CEF3}"/>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951CD83B-7AD3-4F5F-6F43-3ADDC2127931}"/>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4AB95158-5F7D-7309-36A7-6C23A7FE3811}"/>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C75ED4ED-C9EC-2015-81D9-207F50B10334}"/>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20" name="TextBox 19">
            <a:extLst>
              <a:ext uri="{FF2B5EF4-FFF2-40B4-BE49-F238E27FC236}">
                <a16:creationId xmlns:a16="http://schemas.microsoft.com/office/drawing/2014/main" id="{E53E62C8-9751-1132-0E0A-15B2E08E949D}"/>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21506A7B-321A-B256-0F8D-0C1B1A0D63D7}"/>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9" name="TextBox 8">
            <a:extLst>
              <a:ext uri="{FF2B5EF4-FFF2-40B4-BE49-F238E27FC236}">
                <a16:creationId xmlns:a16="http://schemas.microsoft.com/office/drawing/2014/main" id="{6D62ED42-595C-1B13-76E6-76A344C1F1EA}"/>
              </a:ext>
            </a:extLst>
          </p:cNvPr>
          <p:cNvSpPr txBox="1"/>
          <p:nvPr/>
        </p:nvSpPr>
        <p:spPr>
          <a:xfrm>
            <a:off x="4572000" y="258047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mora en nosotros</a:t>
            </a:r>
          </a:p>
        </p:txBody>
      </p:sp>
      <p:sp>
        <p:nvSpPr>
          <p:cNvPr id="10" name="1 CuadroTexto">
            <a:extLst>
              <a:ext uri="{FF2B5EF4-FFF2-40B4-BE49-F238E27FC236}">
                <a16:creationId xmlns:a16="http://schemas.microsoft.com/office/drawing/2014/main" id="{C9A54208-18A6-AB7B-81CE-A016E113D34D}"/>
              </a:ext>
            </a:extLst>
          </p:cNvPr>
          <p:cNvSpPr txBox="1"/>
          <p:nvPr/>
        </p:nvSpPr>
        <p:spPr>
          <a:xfrm>
            <a:off x="2411760" y="5354052"/>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16:13</a:t>
            </a:r>
          </a:p>
        </p:txBody>
      </p:sp>
      <p:sp>
        <p:nvSpPr>
          <p:cNvPr id="11" name="2 CuadroTexto">
            <a:extLst>
              <a:ext uri="{FF2B5EF4-FFF2-40B4-BE49-F238E27FC236}">
                <a16:creationId xmlns:a16="http://schemas.microsoft.com/office/drawing/2014/main" id="{158968F2-CEE9-1576-DDE5-898B92E8F25D}"/>
              </a:ext>
            </a:extLst>
          </p:cNvPr>
          <p:cNvSpPr txBox="1"/>
          <p:nvPr/>
        </p:nvSpPr>
        <p:spPr>
          <a:xfrm>
            <a:off x="-3676" y="5805264"/>
            <a:ext cx="9073008" cy="981294"/>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cuando venga el Espíritu de verdad, él os guiará a toda la verdad; </a:t>
            </a:r>
            <a:r>
              <a:rPr lang="es-ES" sz="2300" dirty="0">
                <a:solidFill>
                  <a:srgbClr val="00B0F0"/>
                </a:solidFill>
                <a:latin typeface="Calibri"/>
              </a:rPr>
              <a:t>porque no hablará por su propia cuenta, sino que hablará todo lo que oyere, y os hará saber las cosas que habrán de venir. </a:t>
            </a:r>
          </a:p>
        </p:txBody>
      </p:sp>
      <p:sp>
        <p:nvSpPr>
          <p:cNvPr id="14" name="TextBox 13">
            <a:extLst>
              <a:ext uri="{FF2B5EF4-FFF2-40B4-BE49-F238E27FC236}">
                <a16:creationId xmlns:a16="http://schemas.microsoft.com/office/drawing/2014/main" id="{9E0E9BFF-F448-5A06-56D6-6F610B0FB357}"/>
              </a:ext>
            </a:extLst>
          </p:cNvPr>
          <p:cNvSpPr txBox="1"/>
          <p:nvPr/>
        </p:nvSpPr>
        <p:spPr>
          <a:xfrm>
            <a:off x="4572000" y="2933898"/>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es nuestro consolador</a:t>
            </a:r>
          </a:p>
        </p:txBody>
      </p:sp>
      <p:sp>
        <p:nvSpPr>
          <p:cNvPr id="7" name="TextBox 6">
            <a:extLst>
              <a:ext uri="{FF2B5EF4-FFF2-40B4-BE49-F238E27FC236}">
                <a16:creationId xmlns:a16="http://schemas.microsoft.com/office/drawing/2014/main" id="{CACE17BE-A190-78F9-5279-9B03B79935D4}"/>
              </a:ext>
            </a:extLst>
          </p:cNvPr>
          <p:cNvSpPr txBox="1"/>
          <p:nvPr/>
        </p:nvSpPr>
        <p:spPr>
          <a:xfrm>
            <a:off x="4572000" y="327364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revela a Jesús</a:t>
            </a:r>
          </a:p>
        </p:txBody>
      </p:sp>
      <p:sp>
        <p:nvSpPr>
          <p:cNvPr id="16" name="TextBox 15">
            <a:extLst>
              <a:ext uri="{FF2B5EF4-FFF2-40B4-BE49-F238E27FC236}">
                <a16:creationId xmlns:a16="http://schemas.microsoft.com/office/drawing/2014/main" id="{3E461133-CC24-CFE2-DF73-416FD3537380}"/>
              </a:ext>
            </a:extLst>
          </p:cNvPr>
          <p:cNvSpPr txBox="1"/>
          <p:nvPr/>
        </p:nvSpPr>
        <p:spPr>
          <a:xfrm>
            <a:off x="4578319" y="3634395"/>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convence de pecado</a:t>
            </a:r>
          </a:p>
        </p:txBody>
      </p:sp>
      <p:sp>
        <p:nvSpPr>
          <p:cNvPr id="17" name="TextBox 16">
            <a:extLst>
              <a:ext uri="{FF2B5EF4-FFF2-40B4-BE49-F238E27FC236}">
                <a16:creationId xmlns:a16="http://schemas.microsoft.com/office/drawing/2014/main" id="{20B19651-66B5-1832-885F-B0D5DC9C5872}"/>
              </a:ext>
            </a:extLst>
          </p:cNvPr>
          <p:cNvSpPr txBox="1"/>
          <p:nvPr/>
        </p:nvSpPr>
        <p:spPr>
          <a:xfrm>
            <a:off x="4593367" y="3969248"/>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guía a toda la verdad</a:t>
            </a:r>
          </a:p>
        </p:txBody>
      </p:sp>
      <p:sp>
        <p:nvSpPr>
          <p:cNvPr id="18" name="1 CuadroTexto">
            <a:extLst>
              <a:ext uri="{FF2B5EF4-FFF2-40B4-BE49-F238E27FC236}">
                <a16:creationId xmlns:a16="http://schemas.microsoft.com/office/drawing/2014/main" id="{405B844F-CADA-85B2-D54E-F3F9885544FE}"/>
              </a:ext>
            </a:extLst>
          </p:cNvPr>
          <p:cNvSpPr txBox="1"/>
          <p:nvPr/>
        </p:nvSpPr>
        <p:spPr>
          <a:xfrm>
            <a:off x="193841" y="44624"/>
            <a:ext cx="4248472" cy="954107"/>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Lucas 11:13</a:t>
            </a:r>
          </a:p>
          <a:p>
            <a:pPr algn="ctr" fontAlgn="auto">
              <a:spcBef>
                <a:spcPts val="0"/>
              </a:spcBef>
              <a:spcAft>
                <a:spcPts val="0"/>
              </a:spcAft>
            </a:pPr>
            <a:endParaRPr lang="es-ES" sz="2800" b="1" dirty="0">
              <a:ln w="11430"/>
              <a:effectLst>
                <a:outerShdw blurRad="80000" dist="40000" dir="5040000" algn="tl">
                  <a:srgbClr val="000000">
                    <a:alpha val="30000"/>
                  </a:srgbClr>
                </a:outerShdw>
              </a:effectLst>
              <a:latin typeface="Arial Rounded MT Bold" pitchFamily="34" charset="0"/>
            </a:endParaRPr>
          </a:p>
        </p:txBody>
      </p:sp>
      <p:sp>
        <p:nvSpPr>
          <p:cNvPr id="19" name="2 CuadroTexto">
            <a:extLst>
              <a:ext uri="{FF2B5EF4-FFF2-40B4-BE49-F238E27FC236}">
                <a16:creationId xmlns:a16="http://schemas.microsoft.com/office/drawing/2014/main" id="{7624C3E9-45C1-D618-4743-C11F0CEBE864}"/>
              </a:ext>
            </a:extLst>
          </p:cNvPr>
          <p:cNvSpPr txBox="1"/>
          <p:nvPr/>
        </p:nvSpPr>
        <p:spPr>
          <a:xfrm>
            <a:off x="35496" y="542100"/>
            <a:ext cx="4547543" cy="1571199"/>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Pues si vosotros, siendo malos, sabéis dar buenas dádivas a vuestros hijos,</a:t>
            </a:r>
            <a:r>
              <a:rPr lang="es-ES" sz="2300" dirty="0">
                <a:latin typeface="Calibri"/>
              </a:rPr>
              <a:t> ¿cuánto más vuestro Padre celestial dará el Espíritu Santo a los que se lo pidan? </a:t>
            </a:r>
          </a:p>
        </p:txBody>
      </p:sp>
    </p:spTree>
    <p:extLst>
      <p:ext uri="{BB962C8B-B14F-4D97-AF65-F5344CB8AC3E}">
        <p14:creationId xmlns:p14="http://schemas.microsoft.com/office/powerpoint/2010/main" val="126148724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ADD01-3F92-CE51-E0C0-1C5C1525427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C905087-9654-660E-1647-6EF1B72B5EBB}"/>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B1D66B8E-5A1F-FBBD-5A28-BFD0A6FE7584}"/>
              </a:ext>
            </a:extLst>
          </p:cNvPr>
          <p:cNvSpPr txBox="1"/>
          <p:nvPr/>
        </p:nvSpPr>
        <p:spPr>
          <a:xfrm>
            <a:off x="4607496"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22" name="TextBox 21">
            <a:extLst>
              <a:ext uri="{FF2B5EF4-FFF2-40B4-BE49-F238E27FC236}">
                <a16:creationId xmlns:a16="http://schemas.microsoft.com/office/drawing/2014/main" id="{6B4B1F16-5F3C-CD4B-D56E-D93D4B6B9B6C}"/>
              </a:ext>
            </a:extLst>
          </p:cNvPr>
          <p:cNvSpPr txBox="1"/>
          <p:nvPr/>
        </p:nvSpPr>
        <p:spPr>
          <a:xfrm>
            <a:off x="4614257" y="68159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Reprensión,</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arrepentimiento y recompensa</a:t>
            </a:r>
          </a:p>
        </p:txBody>
      </p:sp>
      <p:sp>
        <p:nvSpPr>
          <p:cNvPr id="13" name="TextBox 12">
            <a:extLst>
              <a:ext uri="{FF2B5EF4-FFF2-40B4-BE49-F238E27FC236}">
                <a16:creationId xmlns:a16="http://schemas.microsoft.com/office/drawing/2014/main" id="{DFE8BDA4-4ABF-316A-815D-B3F9A14AC268}"/>
              </a:ext>
            </a:extLst>
          </p:cNvPr>
          <p:cNvSpPr txBox="1"/>
          <p:nvPr/>
        </p:nvSpPr>
        <p:spPr>
          <a:xfrm>
            <a:off x="4602167" y="9943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Amor eterno</a:t>
            </a:r>
          </a:p>
        </p:txBody>
      </p:sp>
      <p:sp>
        <p:nvSpPr>
          <p:cNvPr id="12" name="TextBox 11">
            <a:extLst>
              <a:ext uri="{FF2B5EF4-FFF2-40B4-BE49-F238E27FC236}">
                <a16:creationId xmlns:a16="http://schemas.microsoft.com/office/drawing/2014/main" id="{2F277C84-DE0C-9EF6-E7D8-3B64D68C6DA9}"/>
              </a:ext>
            </a:extLst>
          </p:cNvPr>
          <p:cNvSpPr txBox="1"/>
          <p:nvPr/>
        </p:nvSpPr>
        <p:spPr>
          <a:xfrm>
            <a:off x="4593367" y="130823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Permanecer</a:t>
            </a:r>
          </a:p>
        </p:txBody>
      </p:sp>
      <p:sp>
        <p:nvSpPr>
          <p:cNvPr id="20" name="TextBox 19">
            <a:extLst>
              <a:ext uri="{FF2B5EF4-FFF2-40B4-BE49-F238E27FC236}">
                <a16:creationId xmlns:a16="http://schemas.microsoft.com/office/drawing/2014/main" id="{DB15A1FA-968C-D4A3-B1FA-2AA57FEE4638}"/>
              </a:ext>
            </a:extLst>
          </p:cNvPr>
          <p:cNvSpPr txBox="1"/>
          <p:nvPr/>
        </p:nvSpPr>
        <p:spPr>
          <a:xfrm>
            <a:off x="4583039" y="163524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Unidos a la Vid</a:t>
            </a:r>
          </a:p>
        </p:txBody>
      </p:sp>
      <p:sp>
        <p:nvSpPr>
          <p:cNvPr id="6" name="TextBox 5">
            <a:extLst>
              <a:ext uri="{FF2B5EF4-FFF2-40B4-BE49-F238E27FC236}">
                <a16:creationId xmlns:a16="http://schemas.microsoft.com/office/drawing/2014/main" id="{C7317018-F74E-7D5A-026C-373EA634E728}"/>
              </a:ext>
            </a:extLst>
          </p:cNvPr>
          <p:cNvSpPr txBox="1"/>
          <p:nvPr/>
        </p:nvSpPr>
        <p:spPr>
          <a:xfrm>
            <a:off x="4582663" y="19846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respuesta de amor es una reacción a lo que Dios hizo primero</a:t>
            </a:r>
          </a:p>
        </p:txBody>
      </p:sp>
      <p:sp>
        <p:nvSpPr>
          <p:cNvPr id="9" name="TextBox 8">
            <a:extLst>
              <a:ext uri="{FF2B5EF4-FFF2-40B4-BE49-F238E27FC236}">
                <a16:creationId xmlns:a16="http://schemas.microsoft.com/office/drawing/2014/main" id="{CA3EA27B-31DE-DAFB-91BE-E436F65FE7EB}"/>
              </a:ext>
            </a:extLst>
          </p:cNvPr>
          <p:cNvSpPr txBox="1"/>
          <p:nvPr/>
        </p:nvSpPr>
        <p:spPr>
          <a:xfrm>
            <a:off x="4572000" y="258047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mora en nosotros</a:t>
            </a:r>
          </a:p>
        </p:txBody>
      </p:sp>
      <p:sp>
        <p:nvSpPr>
          <p:cNvPr id="10" name="1 CuadroTexto">
            <a:extLst>
              <a:ext uri="{FF2B5EF4-FFF2-40B4-BE49-F238E27FC236}">
                <a16:creationId xmlns:a16="http://schemas.microsoft.com/office/drawing/2014/main" id="{AB908FE5-C4C5-E53D-BB1F-3162140EEF97}"/>
              </a:ext>
            </a:extLst>
          </p:cNvPr>
          <p:cNvSpPr txBox="1"/>
          <p:nvPr/>
        </p:nvSpPr>
        <p:spPr>
          <a:xfrm>
            <a:off x="2411760" y="5354052"/>
            <a:ext cx="4248472" cy="523220"/>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Juan 16:13</a:t>
            </a:r>
          </a:p>
        </p:txBody>
      </p:sp>
      <p:sp>
        <p:nvSpPr>
          <p:cNvPr id="11" name="2 CuadroTexto">
            <a:extLst>
              <a:ext uri="{FF2B5EF4-FFF2-40B4-BE49-F238E27FC236}">
                <a16:creationId xmlns:a16="http://schemas.microsoft.com/office/drawing/2014/main" id="{DFDB9560-CC6C-5FE4-E4B1-9C8562EBD3A4}"/>
              </a:ext>
            </a:extLst>
          </p:cNvPr>
          <p:cNvSpPr txBox="1"/>
          <p:nvPr/>
        </p:nvSpPr>
        <p:spPr>
          <a:xfrm>
            <a:off x="-3676" y="5805264"/>
            <a:ext cx="9073008" cy="981294"/>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Pero cuando venga el Espíritu de verdad, él os guiará a toda la verdad; </a:t>
            </a:r>
            <a:r>
              <a:rPr lang="es-ES" sz="2300" dirty="0">
                <a:solidFill>
                  <a:srgbClr val="00B0F0"/>
                </a:solidFill>
                <a:latin typeface="Calibri"/>
              </a:rPr>
              <a:t>porque no hablará por su propia cuenta, sino que hablará todo lo que oyere, y os hará saber las cosas que habrán de venir. </a:t>
            </a:r>
          </a:p>
        </p:txBody>
      </p:sp>
      <p:sp>
        <p:nvSpPr>
          <p:cNvPr id="14" name="TextBox 13">
            <a:extLst>
              <a:ext uri="{FF2B5EF4-FFF2-40B4-BE49-F238E27FC236}">
                <a16:creationId xmlns:a16="http://schemas.microsoft.com/office/drawing/2014/main" id="{96540651-5642-790A-7DBB-BF3175F01E4B}"/>
              </a:ext>
            </a:extLst>
          </p:cNvPr>
          <p:cNvSpPr txBox="1"/>
          <p:nvPr/>
        </p:nvSpPr>
        <p:spPr>
          <a:xfrm>
            <a:off x="4572000" y="2933898"/>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es nuestro consolador</a:t>
            </a:r>
          </a:p>
        </p:txBody>
      </p:sp>
      <p:sp>
        <p:nvSpPr>
          <p:cNvPr id="7" name="TextBox 6">
            <a:extLst>
              <a:ext uri="{FF2B5EF4-FFF2-40B4-BE49-F238E27FC236}">
                <a16:creationId xmlns:a16="http://schemas.microsoft.com/office/drawing/2014/main" id="{D5072911-0FBE-3783-F63D-5A12E81FC94A}"/>
              </a:ext>
            </a:extLst>
          </p:cNvPr>
          <p:cNvSpPr txBox="1"/>
          <p:nvPr/>
        </p:nvSpPr>
        <p:spPr>
          <a:xfrm>
            <a:off x="4572000" y="3273647"/>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revela a Jesús</a:t>
            </a:r>
          </a:p>
        </p:txBody>
      </p:sp>
      <p:sp>
        <p:nvSpPr>
          <p:cNvPr id="16" name="TextBox 15">
            <a:extLst>
              <a:ext uri="{FF2B5EF4-FFF2-40B4-BE49-F238E27FC236}">
                <a16:creationId xmlns:a16="http://schemas.microsoft.com/office/drawing/2014/main" id="{82985B59-53BC-84B5-0196-2839F49049FB}"/>
              </a:ext>
            </a:extLst>
          </p:cNvPr>
          <p:cNvSpPr txBox="1"/>
          <p:nvPr/>
        </p:nvSpPr>
        <p:spPr>
          <a:xfrm>
            <a:off x="4578319" y="3634395"/>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convence de pecado</a:t>
            </a:r>
          </a:p>
        </p:txBody>
      </p:sp>
      <p:sp>
        <p:nvSpPr>
          <p:cNvPr id="17" name="TextBox 16">
            <a:extLst>
              <a:ext uri="{FF2B5EF4-FFF2-40B4-BE49-F238E27FC236}">
                <a16:creationId xmlns:a16="http://schemas.microsoft.com/office/drawing/2014/main" id="{C3E418F4-1499-8311-A7CD-2114F269FF51}"/>
              </a:ext>
            </a:extLst>
          </p:cNvPr>
          <p:cNvSpPr txBox="1"/>
          <p:nvPr/>
        </p:nvSpPr>
        <p:spPr>
          <a:xfrm>
            <a:off x="4593367" y="3969248"/>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Espíritu Santo nos guía a toda la verdad</a:t>
            </a:r>
          </a:p>
        </p:txBody>
      </p:sp>
      <p:sp>
        <p:nvSpPr>
          <p:cNvPr id="18" name="1 CuadroTexto">
            <a:extLst>
              <a:ext uri="{FF2B5EF4-FFF2-40B4-BE49-F238E27FC236}">
                <a16:creationId xmlns:a16="http://schemas.microsoft.com/office/drawing/2014/main" id="{980F6CE2-2C98-2050-3802-58A68CB73685}"/>
              </a:ext>
            </a:extLst>
          </p:cNvPr>
          <p:cNvSpPr txBox="1"/>
          <p:nvPr/>
        </p:nvSpPr>
        <p:spPr>
          <a:xfrm>
            <a:off x="193841" y="44624"/>
            <a:ext cx="4248472" cy="954107"/>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2800" b="1" dirty="0">
                <a:ln w="11430"/>
                <a:effectLst>
                  <a:outerShdw blurRad="80000" dist="40000" dir="5040000" algn="tl">
                    <a:srgbClr val="000000">
                      <a:alpha val="30000"/>
                    </a:srgbClr>
                  </a:outerShdw>
                </a:effectLst>
                <a:latin typeface="Arial Rounded MT Bold" pitchFamily="34" charset="0"/>
              </a:rPr>
              <a:t> Lucas 11:13</a:t>
            </a:r>
          </a:p>
          <a:p>
            <a:pPr algn="ctr" fontAlgn="auto">
              <a:spcBef>
                <a:spcPts val="0"/>
              </a:spcBef>
              <a:spcAft>
                <a:spcPts val="0"/>
              </a:spcAft>
            </a:pPr>
            <a:endParaRPr lang="es-ES" sz="2800" b="1" dirty="0">
              <a:ln w="11430"/>
              <a:effectLst>
                <a:outerShdw blurRad="80000" dist="40000" dir="5040000" algn="tl">
                  <a:srgbClr val="000000">
                    <a:alpha val="30000"/>
                  </a:srgbClr>
                </a:outerShdw>
              </a:effectLst>
              <a:latin typeface="Arial Rounded MT Bold" pitchFamily="34" charset="0"/>
            </a:endParaRPr>
          </a:p>
        </p:txBody>
      </p:sp>
      <p:sp>
        <p:nvSpPr>
          <p:cNvPr id="19" name="2 CuadroTexto">
            <a:extLst>
              <a:ext uri="{FF2B5EF4-FFF2-40B4-BE49-F238E27FC236}">
                <a16:creationId xmlns:a16="http://schemas.microsoft.com/office/drawing/2014/main" id="{ECCFCE8D-1388-DE2A-2398-CA42CD3FC073}"/>
              </a:ext>
            </a:extLst>
          </p:cNvPr>
          <p:cNvSpPr txBox="1"/>
          <p:nvPr/>
        </p:nvSpPr>
        <p:spPr>
          <a:xfrm>
            <a:off x="35496" y="542100"/>
            <a:ext cx="4547543" cy="1571199"/>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Pues si vosotros, siendo malos, sabéis dar buenas dádivas a vuestros hijos,</a:t>
            </a:r>
            <a:r>
              <a:rPr lang="es-ES" sz="2300" dirty="0">
                <a:latin typeface="Calibri"/>
              </a:rPr>
              <a:t> </a:t>
            </a:r>
            <a:r>
              <a:rPr lang="es-ES" sz="2300" dirty="0">
                <a:solidFill>
                  <a:srgbClr val="00B0F0"/>
                </a:solidFill>
                <a:latin typeface="Calibri"/>
              </a:rPr>
              <a:t>¿cuánto más vuestro Padre celestial dará el Espíritu Santo a los que se lo pidan? </a:t>
            </a:r>
          </a:p>
        </p:txBody>
      </p:sp>
      <p:sp>
        <p:nvSpPr>
          <p:cNvPr id="4" name="TextBox 3">
            <a:extLst>
              <a:ext uri="{FF2B5EF4-FFF2-40B4-BE49-F238E27FC236}">
                <a16:creationId xmlns:a16="http://schemas.microsoft.com/office/drawing/2014/main" id="{D91D9FB4-768A-4CCB-8E2D-781B31DE8F57}"/>
              </a:ext>
            </a:extLst>
          </p:cNvPr>
          <p:cNvSpPr txBox="1"/>
          <p:nvPr/>
        </p:nvSpPr>
        <p:spPr>
          <a:xfrm>
            <a:off x="4572000" y="429309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esta dispuesto a darnos el Espíritu Santo</a:t>
            </a:r>
          </a:p>
        </p:txBody>
      </p:sp>
    </p:spTree>
    <p:extLst>
      <p:ext uri="{BB962C8B-B14F-4D97-AF65-F5344CB8AC3E}">
        <p14:creationId xmlns:p14="http://schemas.microsoft.com/office/powerpoint/2010/main" val="1171349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F9AAE9-7001-FF0F-24A2-83B5835A4C59}"/>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80802BA7-9819-36D6-D3A3-FFE0F8F90CBB}"/>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Apocalipsis 3:14-16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8E4C7E86-8177-F620-18DF-A344293EC7FF}"/>
              </a:ext>
            </a:extLst>
          </p:cNvPr>
          <p:cNvSpPr txBox="1"/>
          <p:nvPr/>
        </p:nvSpPr>
        <p:spPr>
          <a:xfrm>
            <a:off x="-36512" y="477599"/>
            <a:ext cx="9252520"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escribe al ángel de la iglesia en </a:t>
            </a:r>
            <a:r>
              <a:rPr lang="es-ES" sz="2400" dirty="0" err="1">
                <a:solidFill>
                  <a:srgbClr val="FFFF00"/>
                </a:solidFill>
                <a:latin typeface="Calibri"/>
              </a:rPr>
              <a:t>Laodicea</a:t>
            </a:r>
            <a:r>
              <a:rPr lang="es-ES" sz="2400" dirty="0">
                <a:solidFill>
                  <a:srgbClr val="FFFF00"/>
                </a:solidFill>
                <a:latin typeface="Calibri"/>
              </a:rPr>
              <a:t>: He aquí el Amén, </a:t>
            </a:r>
            <a:r>
              <a:rPr lang="es-ES" sz="2400" u="sng" dirty="0">
                <a:solidFill>
                  <a:srgbClr val="FFFF00"/>
                </a:solidFill>
                <a:latin typeface="Calibri"/>
              </a:rPr>
              <a:t>el testigo fiel y verdadero</a:t>
            </a:r>
            <a:r>
              <a:rPr lang="es-ES" sz="2400" dirty="0">
                <a:solidFill>
                  <a:srgbClr val="FFFF00"/>
                </a:solidFill>
                <a:latin typeface="Calibri"/>
              </a:rPr>
              <a:t>, el principio de la creación de Dios,</a:t>
            </a:r>
            <a:r>
              <a:rPr lang="es-ES" sz="2400" dirty="0">
                <a:latin typeface="Calibri"/>
              </a:rPr>
              <a:t> </a:t>
            </a:r>
            <a:r>
              <a:rPr lang="es-ES" sz="2400" dirty="0">
                <a:solidFill>
                  <a:srgbClr val="00B0F0"/>
                </a:solidFill>
                <a:latin typeface="Calibri"/>
              </a:rPr>
              <a:t>dice esto: Yo conozco tus obras, que ni eres frío ni caliente.</a:t>
            </a:r>
            <a:r>
              <a:rPr lang="es-ES" sz="2400" dirty="0">
                <a:latin typeface="Calibri"/>
              </a:rPr>
              <a:t> ¡Ojalá fueses frío o caliente! Pero por cuanto eres tibio, y no frío ni caliente, te vomitaré de mi boca. </a:t>
            </a:r>
          </a:p>
        </p:txBody>
      </p:sp>
      <p:sp>
        <p:nvSpPr>
          <p:cNvPr id="2" name="TextBox 1">
            <a:extLst>
              <a:ext uri="{FF2B5EF4-FFF2-40B4-BE49-F238E27FC236}">
                <a16:creationId xmlns:a16="http://schemas.microsoft.com/office/drawing/2014/main" id="{23AE4E61-D48B-ABAA-4C43-107B8429C0C5}"/>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Evalúate</a:t>
            </a:r>
          </a:p>
        </p:txBody>
      </p:sp>
      <p:sp>
        <p:nvSpPr>
          <p:cNvPr id="3" name="TextBox 2">
            <a:extLst>
              <a:ext uri="{FF2B5EF4-FFF2-40B4-BE49-F238E27FC236}">
                <a16:creationId xmlns:a16="http://schemas.microsoft.com/office/drawing/2014/main" id="{F79F9757-6D89-1A19-FAC9-8255198C7FBD}"/>
              </a:ext>
            </a:extLst>
          </p:cNvPr>
          <p:cNvSpPr txBox="1"/>
          <p:nvPr/>
        </p:nvSpPr>
        <p:spPr>
          <a:xfrm>
            <a:off x="4607496" y="215344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Nuestra condición</a:t>
            </a:r>
          </a:p>
        </p:txBody>
      </p:sp>
      <p:sp>
        <p:nvSpPr>
          <p:cNvPr id="6" name="TextBox 5">
            <a:extLst>
              <a:ext uri="{FF2B5EF4-FFF2-40B4-BE49-F238E27FC236}">
                <a16:creationId xmlns:a16="http://schemas.microsoft.com/office/drawing/2014/main" id="{ED8F0D92-6C49-CB2E-9A2B-794125E4DFB6}"/>
              </a:ext>
            </a:extLst>
          </p:cNvPr>
          <p:cNvSpPr txBox="1"/>
          <p:nvPr/>
        </p:nvSpPr>
        <p:spPr>
          <a:xfrm>
            <a:off x="4610729" y="249289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miente, nos dice la verdad, aunque duela</a:t>
            </a:r>
          </a:p>
        </p:txBody>
      </p:sp>
      <p:sp>
        <p:nvSpPr>
          <p:cNvPr id="10" name="TextBox 9">
            <a:extLst>
              <a:ext uri="{FF2B5EF4-FFF2-40B4-BE49-F238E27FC236}">
                <a16:creationId xmlns:a16="http://schemas.microsoft.com/office/drawing/2014/main" id="{ED51266D-771B-7D91-038B-0024FF2533B3}"/>
              </a:ext>
            </a:extLst>
          </p:cNvPr>
          <p:cNvSpPr txBox="1"/>
          <p:nvPr/>
        </p:nvSpPr>
        <p:spPr>
          <a:xfrm>
            <a:off x="4576005" y="307600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describe la condición del pueblo de Dios en los últimos días</a:t>
            </a:r>
          </a:p>
        </p:txBody>
      </p:sp>
      <p:sp>
        <p:nvSpPr>
          <p:cNvPr id="11" name="TextBox 10">
            <a:extLst>
              <a:ext uri="{FF2B5EF4-FFF2-40B4-BE49-F238E27FC236}">
                <a16:creationId xmlns:a16="http://schemas.microsoft.com/office/drawing/2014/main" id="{487502AE-624B-583C-8A57-12566D2DBFCD}"/>
              </a:ext>
            </a:extLst>
          </p:cNvPr>
          <p:cNvSpPr txBox="1"/>
          <p:nvPr/>
        </p:nvSpPr>
        <p:spPr>
          <a:xfrm>
            <a:off x="4572000" y="3645024"/>
            <a:ext cx="1440160"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Tibieza espiritual</a:t>
            </a:r>
          </a:p>
        </p:txBody>
      </p:sp>
      <p:sp>
        <p:nvSpPr>
          <p:cNvPr id="15" name="1 CuadroTexto">
            <a:extLst>
              <a:ext uri="{FF2B5EF4-FFF2-40B4-BE49-F238E27FC236}">
                <a16:creationId xmlns:a16="http://schemas.microsoft.com/office/drawing/2014/main" id="{EB8236DF-7508-F594-7CFE-1EB27A3F945E}"/>
              </a:ext>
            </a:extLst>
          </p:cNvPr>
          <p:cNvSpPr txBox="1"/>
          <p:nvPr/>
        </p:nvSpPr>
        <p:spPr>
          <a:xfrm>
            <a:off x="395536" y="1772816"/>
            <a:ext cx="3744416"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Apocalipsis 3:17</a:t>
            </a:r>
          </a:p>
        </p:txBody>
      </p:sp>
      <p:sp>
        <p:nvSpPr>
          <p:cNvPr id="16" name="2 CuadroTexto">
            <a:extLst>
              <a:ext uri="{FF2B5EF4-FFF2-40B4-BE49-F238E27FC236}">
                <a16:creationId xmlns:a16="http://schemas.microsoft.com/office/drawing/2014/main" id="{F569B594-E1FB-558C-A0A9-35AC2C4E1A42}"/>
              </a:ext>
            </a:extLst>
          </p:cNvPr>
          <p:cNvSpPr txBox="1"/>
          <p:nvPr/>
        </p:nvSpPr>
        <p:spPr>
          <a:xfrm>
            <a:off x="14130" y="2279756"/>
            <a:ext cx="4557870"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tú dices: Yo soy rico, y me he enriquecido, y de ninguna cosa tengo necesidad; </a:t>
            </a:r>
            <a:r>
              <a:rPr lang="es-ES" sz="2400" dirty="0">
                <a:latin typeface="Calibri"/>
              </a:rPr>
              <a:t>y no sabes que tú eres un desventurado, miserable, pobre, ciego y desnudo. </a:t>
            </a:r>
          </a:p>
        </p:txBody>
      </p:sp>
      <p:sp>
        <p:nvSpPr>
          <p:cNvPr id="8" name="TextBox 7">
            <a:extLst>
              <a:ext uri="{FF2B5EF4-FFF2-40B4-BE49-F238E27FC236}">
                <a16:creationId xmlns:a16="http://schemas.microsoft.com/office/drawing/2014/main" id="{9CF9ACA2-DBDC-3B3F-65FD-285D5CA56829}"/>
              </a:ext>
            </a:extLst>
          </p:cNvPr>
          <p:cNvSpPr txBox="1"/>
          <p:nvPr/>
        </p:nvSpPr>
        <p:spPr>
          <a:xfrm>
            <a:off x="6012160" y="3645024"/>
            <a:ext cx="153353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Suficiencia propia </a:t>
            </a:r>
          </a:p>
        </p:txBody>
      </p:sp>
    </p:spTree>
    <p:extLst>
      <p:ext uri="{BB962C8B-B14F-4D97-AF65-F5344CB8AC3E}">
        <p14:creationId xmlns:p14="http://schemas.microsoft.com/office/powerpoint/2010/main" val="332620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Corte">
  <a:themeElements>
    <a:clrScheme name="Corte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Cor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rte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Corte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Corte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Corte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Corte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Corte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Corte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Corte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Corte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478274</TotalTime>
  <Words>13495</Words>
  <Application>Microsoft Office PowerPoint</Application>
  <PresentationFormat>Apresentação na tela (4:3)</PresentationFormat>
  <Paragraphs>1350</Paragraphs>
  <Slides>81</Slides>
  <Notes>79</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81</vt:i4>
      </vt:variant>
    </vt:vector>
  </HeadingPairs>
  <TitlesOfParts>
    <vt:vector size="87" baseType="lpstr">
      <vt:lpstr>Arial</vt:lpstr>
      <vt:lpstr>Arial Rounded MT Bold</vt:lpstr>
      <vt:lpstr>Calibri</vt:lpstr>
      <vt:lpstr>Tahoma</vt:lpstr>
      <vt:lpstr>Wingdings</vt:lpstr>
      <vt:lpstr>Corte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 Urrutia</dc:title>
  <dc:creator>Héctor</dc:creator>
  <cp:lastModifiedBy>jose ferreira Neto</cp:lastModifiedBy>
  <cp:revision>2856</cp:revision>
  <dcterms:created xsi:type="dcterms:W3CDTF">2006-07-04T03:12:34Z</dcterms:created>
  <dcterms:modified xsi:type="dcterms:W3CDTF">2026-04-01T15:15:35Z</dcterms:modified>
</cp:coreProperties>
</file>