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449D09-8174-D55E-4AB4-C201C17E0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D2AD9F-6A11-3A6D-DDD1-67DFE8826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46A807-8D81-9FE3-444F-62BC8C0C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491FAB-C442-BD43-5C42-8AFF3713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C90D2E-8F1C-2249-EFC9-B6026E2B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92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87622-C722-5DC6-A47E-683FBEFB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6FC84E-FBF1-B65F-CFA4-B4FB0AD64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5595CC-3BC0-53AD-5B80-20B2FFA56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27EFB2-2885-5148-E0D0-27A41B42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2C0EC3-CFD7-1AC2-DDAD-0A6F6E08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27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60D9850-519D-48E6-D9F2-8D2DF4E9F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A9DE7A8-7D25-1529-4E4E-59854E156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91E858-4501-0B82-0ADB-52B6F887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994FF3-457E-4AB2-645B-29A6CF8AC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4EC35D-7965-74F7-AF3A-511C3768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0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B888C-D939-2BE2-E400-502E958A7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24815E-56BA-F755-A031-E981D6C0F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753BEB-0797-ED96-1556-7A042C40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E62D5D-B08D-641E-630E-86E32C65A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21E99-B415-CC02-C199-BDE089D0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4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901509-77DD-560A-4877-ED37649BD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28AFA82-D579-74C2-7698-B40BB9BC7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AC6163-AD15-F487-ED61-E4FBF0A9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DE1005-6F9B-97C2-298F-427BC6D2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24F976-BFDE-C616-F201-F9EEFF82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44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CEB02-1897-4AD1-F224-612D4DCB6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4EAEFE-0747-1A43-B175-0FEA97C74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5697006-FA7B-3EF6-F780-6051DD0FF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903B76-0CF2-3293-C0DE-3E3932BD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705A60E-50E3-D856-0913-47F68DABF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02205D-09C9-552B-8D89-011FBD99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29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E85F2-9F4F-F359-3153-8C287A29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689004-E572-D145-4AD6-A11B3FE63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7FC518-D4E1-197D-B6D8-B154654EF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7F2ECF0-57AC-B21A-BDCC-B1847AD6D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3FE45D6-39A7-F9A8-4895-4DD868E4F6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77DCEE0-52DF-1BE6-BF9C-21B4B065B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4F94A38-1E8C-3B72-D2AB-10F833E31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ED29FF3-A48B-EBE5-2509-898E0F62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80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9F0B3-D390-A125-3799-8A02ABDB2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C34C75C-E2D1-C732-BFF0-C8522B0D9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3823EBF-2B65-FE65-0A2C-10075BC1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FCF1A8F-8097-103D-61C3-0DE3AFEE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39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B145974-6B18-0DE2-4A58-ADACDFD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ABD4A91-DE19-AE1D-0574-69A65675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234A255-74E9-42E6-7BA0-A06E4325F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62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6EA869-D779-6886-9B50-9A3A72412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34F00E-4E59-9C83-8450-92F6DF2F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5568D0-32CC-3B74-E790-ADEF23569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E090C5-1ED1-86A6-03A5-C183EEC33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02FA5C-4066-58BC-3B4E-1F4290067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D2AAD5-63A8-1B8D-F122-90BAEA4AD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26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6146C-B798-3E89-9160-5F47BB9C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1700822-7996-B6B7-C9C7-4E35DA090B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60E017D-A97E-471A-3236-CD418C31E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6A9F960-79BE-C450-FF54-DCFF340D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53E237-79F7-7C64-6078-95690C6DF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5CE8A3-90AE-92CA-7849-D5F32ADE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3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4EC974C-4F07-B2B7-BCEB-3E208548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D0A451-41D0-E8D3-19E2-CEA866381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CB30DF-96AB-DA08-22ED-D707F9851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CE2EC-862C-442D-906F-E21E1D84CFCB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94A7E1-66BB-A6F9-ADC3-A3C749D84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290AA7-9C7E-C2BF-9C1D-665A722F5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7539B0-2595-4ADB-89DB-D0C7F981B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45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BC16FD3-4E28-77D5-7E7E-34C35B2E054D}"/>
              </a:ext>
            </a:extLst>
          </p:cNvPr>
          <p:cNvSpPr txBox="1"/>
          <p:nvPr/>
        </p:nvSpPr>
        <p:spPr>
          <a:xfrm>
            <a:off x="1083734" y="1241088"/>
            <a:ext cx="10312400" cy="45772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3600" b="1" kern="18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Enfrentando a Realidade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Lição 01</a:t>
            </a:r>
            <a:r>
              <a:rPr lang="pt-BR" sz="36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Verso Áureo:</a:t>
            </a: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400" i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"Como o Pai Me amou, também Eu amei vocês; permaneçam no Meu amor"</a:t>
            </a:r>
            <a:r>
              <a:rPr lang="pt-BR" sz="4400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(João 15:9).</a:t>
            </a:r>
            <a:endParaRPr lang="pt-BR" sz="4400" kern="100" dirty="0">
              <a:solidFill>
                <a:srgbClr val="7030A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8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26985-4C9D-A412-E817-565985545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697E9B1-90C0-1B1D-6D00-7CB56350C28D}"/>
              </a:ext>
            </a:extLst>
          </p:cNvPr>
          <p:cNvSpPr txBox="1"/>
          <p:nvPr/>
        </p:nvSpPr>
        <p:spPr>
          <a:xfrm>
            <a:off x="558800" y="373099"/>
            <a:ext cx="11243733" cy="56162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Sábado: O Termômetro Espiritual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sinceridade no relacionamento com Deus.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lição começa com perguntas diretas. Muitas vezes vivemos no "piloto automático" espiritual. O relacionamento com Deus não é uma tarefa da agenda, é uma conexão vital.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Pare e pense: Se sua vida espiritual fosse uma conexão de internet, ela estaria "conectada", "oscilando" ou "fora do ar"?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que é tão fácil cair na rotina e esquecer de conversar com Deus como com um amigo?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041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7CD76-C231-DCB1-ED85-46E6DEE94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D785E44-C974-E206-D598-DD8E4C237447}"/>
              </a:ext>
            </a:extLst>
          </p:cNvPr>
          <p:cNvSpPr txBox="1"/>
          <p:nvPr/>
        </p:nvSpPr>
        <p:spPr>
          <a:xfrm>
            <a:off x="575733" y="709153"/>
            <a:ext cx="11379200" cy="54396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Domingo: O Diagnóstico de Laodiceia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Nossa condição real vs. Nossa percepção.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Ponto Bíblico: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Apocalipse 3:14-17. Jesus se apresenta como a "Testemunha Fiel". Ele não mente sobre nosso estado.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morno é aquele que não é frio o suficiente para sentir falta do fogo, nem quente o suficiente para incendiar outros. Achamos que "estamos bem", mas Jesus diz que somos "miseráveis, pobres, cegos e nus".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Precisamos do "colírio" espiritual para enxergar que nossa autossuficiência é um engano.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que Jesus prefere o "frio" ao "morno"? (Dica: O frio sabe que precisa de aquecimento; o morno acha que já está na temperatura ideal).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8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3E377-11CF-C7F4-BBA7-F13F3D65B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E7CAF90-F26D-CCC9-E3B1-D93329B5F39F}"/>
              </a:ext>
            </a:extLst>
          </p:cNvPr>
          <p:cNvSpPr txBox="1"/>
          <p:nvPr/>
        </p:nvSpPr>
        <p:spPr>
          <a:xfrm>
            <a:off x="491067" y="650563"/>
            <a:ext cx="11108265" cy="50149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Segunda: O Convite da Ceia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Disciplina amorosa e comunhão.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Ponto Bíblico: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Apocalipse 3:19-20.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Jesus não nos repreende porque está bravo, mas porque nos ama. A imagem de Jesus batendo à porta é poderosa: Ele tem todo o poder do universo, mas não arromba a porta do coração humano.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Abrir a porta significa dar a Jesus o controle da "cozinha" da nossa vida, onde as decisões reais são tomadas.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que tem impedido você de ouvir o "bater" de Jesus na porta do seu coração hoje?</a:t>
            </a:r>
            <a:endParaRPr lang="pt-BR" sz="2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49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CB58E-C3F1-989A-FFC6-F41A081D4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73A500B-EE9D-6FA8-C984-1E4F8EE54494}"/>
              </a:ext>
            </a:extLst>
          </p:cNvPr>
          <p:cNvSpPr txBox="1"/>
          <p:nvPr/>
        </p:nvSpPr>
        <p:spPr>
          <a:xfrm>
            <a:off x="592667" y="569563"/>
            <a:ext cx="11243733" cy="5718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Terça: O Deus que Toma a Iniciativa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Amor eterno e busca constante.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Ponto Bíblico: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Jeremias 31:3; Gênesis 3:8-10.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Desde o Éden, é Deus quem pergunta: "Onde estás?". Ele interagiu com Enoque, Noé e Abraão de formas diferentes, mas com o mesmo objetivo: proximidade.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você se sente longe de Deus, lembre-se: não foi Ele quem se afastou. Ele está no mesmo lugar, estendendo a mão.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saber que a iniciativa da salvação é 100% de Deus nos ajuda a vencer a culpa?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1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DB28D-E5A0-634D-42C9-1B6BC81F6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E0360BB-EED1-3A8E-7421-2F2ECDEC7FD7}"/>
              </a:ext>
            </a:extLst>
          </p:cNvPr>
          <p:cNvSpPr txBox="1"/>
          <p:nvPr/>
        </p:nvSpPr>
        <p:spPr>
          <a:xfrm>
            <a:off x="389466" y="386503"/>
            <a:ext cx="11413067" cy="5718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Quarta: A Videira e os Ramos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Permanecer para frutificar.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Ponto Bíblico: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João 15:1-11.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segredo da vida cristã não é "esforçar-se para dar frutos", mas "esforçar-se para permanecer ligado". O ramo não faz força para dar uva; ele apenas recebe a seiva.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Obediência não é o preço que pagamos pela salvação, é o fruto natural de quem está apaixonado por Jesus.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que significa "permanecer" em Cristo em um mundo que nos empurra para tantas distrações?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97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44715-79D2-5383-3414-2C2296710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A0E4DE7-246F-807C-CECA-15CBAE7A6620}"/>
              </a:ext>
            </a:extLst>
          </p:cNvPr>
          <p:cNvSpPr txBox="1"/>
          <p:nvPr/>
        </p:nvSpPr>
        <p:spPr>
          <a:xfrm>
            <a:off x="465666" y="488103"/>
            <a:ext cx="11260667" cy="5718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Quinta: A Seiva (O Espírito Santo)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motor da vida espiritual.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Ponto Bíblico: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Romanos 8:9-11; Lucas 11:13.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Assim como a videira no inverno parece morta até que a seiva suba, nós podemos parecer "secos" sem o Espírito Santo. Ele é quem nos consola, revela Jesus e nos guia.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Pedir o Espírito Santo deve ser nossa primeira atividade do dia. Sem essa "seiva", somos apenas madeira seca.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8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Pergunta:</a:t>
            </a:r>
            <a:r>
              <a:rPr lang="pt-BR" sz="2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Você tem pedido o Espírito Santo diariamente ou apenas em momentos de crise?</a:t>
            </a:r>
            <a:endParaRPr lang="pt-BR" sz="2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04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CBE77-FF23-4C6F-DEDF-A80CD9650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EFFEDD-548D-4BF0-ADB5-1B6E1AE9A496}"/>
              </a:ext>
            </a:extLst>
          </p:cNvPr>
          <p:cNvSpPr txBox="1"/>
          <p:nvPr/>
        </p:nvSpPr>
        <p:spPr>
          <a:xfrm>
            <a:off x="1100665" y="719298"/>
            <a:ext cx="10481735" cy="51875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Sexta: Conclusão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Entrega total.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Explicação: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resumo da semana é: Reconheça sua necessidade (Laodiceia), aceite o convite (Porta aberta) e mantenha a conexão (Videira).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vida cristã é uma troca: nossa miséria pela riqueza de Cristo.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1375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741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Symbol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ferreira Neto</dc:creator>
  <cp:lastModifiedBy>jose ferreira Neto</cp:lastModifiedBy>
  <cp:revision>3</cp:revision>
  <dcterms:created xsi:type="dcterms:W3CDTF">2026-04-02T10:33:40Z</dcterms:created>
  <dcterms:modified xsi:type="dcterms:W3CDTF">2026-04-02T10:46:15Z</dcterms:modified>
</cp:coreProperties>
</file>