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4" r:id="rId8"/>
    <p:sldId id="263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57" d="100"/>
          <a:sy n="57" d="100"/>
        </p:scale>
        <p:origin x="1260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2C42720-A537-2A68-5386-7A13C1A29B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4929D22-C9E7-93FC-D7D8-43E1A7EE80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59920AA-B79B-0AD5-3BD2-4AB7795B1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15C84-FB9C-4B39-AD62-F838F8862629}" type="datetimeFigureOut">
              <a:rPr lang="pt-BR" smtClean="0"/>
              <a:t>02/04/2026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C9F772A-B27D-0E51-7823-4F2B295BF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6C63304-F437-8506-5E4A-38810789B1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BEF76-9D09-4AEA-84B0-ECB3140B34E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0813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AEE15B-1AF3-EBA5-D090-387A9BD08E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66A80425-4E52-31D0-A37C-B1962EFC0A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4E9D972-6FBC-FB3B-7E7F-F3878C692F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15C84-FB9C-4B39-AD62-F838F8862629}" type="datetimeFigureOut">
              <a:rPr lang="pt-BR" smtClean="0"/>
              <a:t>02/04/2026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8759F93-8A5E-CB18-5E48-80AE1E0F2D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47ECD5C-1706-420A-FD0E-298CA3638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BEF76-9D09-4AEA-84B0-ECB3140B34E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91652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B0C5633-87AE-B058-82C1-1891960ED6F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AAD1C43C-E853-D59D-CA65-02E6C57854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69F374E-09CF-CE4F-2037-16A3C4226E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15C84-FB9C-4B39-AD62-F838F8862629}" type="datetimeFigureOut">
              <a:rPr lang="pt-BR" smtClean="0"/>
              <a:t>02/04/2026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43E415A-8D2F-7CB8-294E-217CCD71CF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AD45385-457A-3EB7-44F8-E28C0984D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BEF76-9D09-4AEA-84B0-ECB3140B34E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530399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7D71FB-57C2-1427-0152-CD38CB1559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C20D1B5-1E01-89E1-6890-4A9373A332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1F7FF97-FE0B-D784-4E6E-21ACCB760E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15C84-FB9C-4B39-AD62-F838F8862629}" type="datetimeFigureOut">
              <a:rPr lang="pt-BR" smtClean="0"/>
              <a:t>02/04/2026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AA039B8-D5DF-3307-4E3F-BEC5038546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D3C21E8-3357-5039-9960-0C23C08518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BEF76-9D09-4AEA-84B0-ECB3140B34E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326142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A4D591F-D6F8-B8DA-2CB7-A525FB051E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E67B3A9-5D49-164C-8F7E-BFAD40F493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F2F1B86-18C7-0C75-4D9A-4F671C7DF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15C84-FB9C-4B39-AD62-F838F8862629}" type="datetimeFigureOut">
              <a:rPr lang="pt-BR" smtClean="0"/>
              <a:t>02/04/2026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D9A408E-EFB4-6B4E-55BB-DE3A7AB818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3F5B778-B2E1-1E3F-6DE6-E47E909DD7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BEF76-9D09-4AEA-84B0-ECB3140B34E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2599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A09A088-E333-ED60-CDB7-32B5157F58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5E8BF65-6BD6-96A8-45F6-74A3FCC3418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65DB140A-8E07-D812-89CC-7B1F13BBAB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63FF098-A44E-5ABB-1E11-5351454ADD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15C84-FB9C-4B39-AD62-F838F8862629}" type="datetimeFigureOut">
              <a:rPr lang="pt-BR" smtClean="0"/>
              <a:t>02/04/2026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A595E13-D371-C965-E09A-6254C9DBD4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97142A2-9DDC-B3C5-62E0-16B840384E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BEF76-9D09-4AEA-84B0-ECB3140B34E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84031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4E5824-B089-A9F8-D363-98AC170EC3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E4218699-49EF-1C52-2A6E-DFA3F24DAC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D5015D52-C767-48D7-890D-6A10D65D53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A478D862-ECC8-27EF-A55E-EB30BBC099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2365256E-FF5D-F457-18F3-33F5D533B4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1CAE9B2C-EFDE-ECB3-A3E5-7BEA78DF22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15C84-FB9C-4B39-AD62-F838F8862629}" type="datetimeFigureOut">
              <a:rPr lang="pt-BR" smtClean="0"/>
              <a:t>02/04/2026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6E1BF18B-33CE-E465-ABCA-B5EC99934B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7CF0E2CA-0FFE-307A-4F37-F3BB8A5CE6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BEF76-9D09-4AEA-84B0-ECB3140B34E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538165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938A15-2BC5-7DBC-4654-30DDA186D8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4557EEDF-EFF8-4BA6-D58E-6A471FB320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15C84-FB9C-4B39-AD62-F838F8862629}" type="datetimeFigureOut">
              <a:rPr lang="pt-BR" smtClean="0"/>
              <a:t>02/04/2026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0F5191BF-72E1-0AFD-D627-256339E6D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CB233B36-E064-8BC7-0FC7-37EF04463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BEF76-9D09-4AEA-84B0-ECB3140B34E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71264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74ED493B-3AAE-E235-7F60-85EAA214EA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15C84-FB9C-4B39-AD62-F838F8862629}" type="datetimeFigureOut">
              <a:rPr lang="pt-BR" smtClean="0"/>
              <a:t>02/04/2026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477773A3-8D7B-B147-8D6D-29302270CB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D19E83BE-1BA8-C1C9-1552-445946800D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BEF76-9D09-4AEA-84B0-ECB3140B34E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24270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2807CF-48A2-6AE5-0999-73719A1069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FABA349-B762-17DB-885D-A5E7E41ED5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A1AFFE26-C74C-C7E4-0FA0-165D44241E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B9C5F3A-E019-82F0-6126-9180C0C7E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15C84-FB9C-4B39-AD62-F838F8862629}" type="datetimeFigureOut">
              <a:rPr lang="pt-BR" smtClean="0"/>
              <a:t>02/04/2026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9AA8B1B-02EB-FDFB-DDF2-45C1339BBA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3E75BEC-DC6C-9E1B-507B-D8D10C0A0B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BEF76-9D09-4AEA-84B0-ECB3140B34E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552016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4B19673-2DAC-6ED5-164C-749E06417E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A3FD0B25-092F-35B8-1E09-8C361CB355F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B87C607B-109B-5BC5-F82E-7E405BDC5F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E6DF9D4-7ABA-3377-08A1-3B5F134B2A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15C84-FB9C-4B39-AD62-F838F8862629}" type="datetimeFigureOut">
              <a:rPr lang="pt-BR" smtClean="0"/>
              <a:t>02/04/2026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C6CCD9D-AB57-CC56-1B04-C914633884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8D3B364-7BC0-9889-2B1D-A9D591F18A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BEF76-9D09-4AEA-84B0-ECB3140B34E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03196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1D4514BB-2834-01E5-853E-EB571D7969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42A81C8-0E15-56B2-C3BC-B487BE4CF6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BEA98E8-F531-1235-4C69-067A6C7AB0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2915C84-FB9C-4B39-AD62-F838F8862629}" type="datetimeFigureOut">
              <a:rPr lang="pt-BR" smtClean="0"/>
              <a:t>02/04/2026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9108FEF-9BBA-C005-C84A-6D7219FFFB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D3D2DF9-9A3D-A48C-FF90-39CA14B460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07BEF76-9D09-4AEA-84B0-ECB3140B34E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43436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8BF7C0-4DC2-3A6E-7ACE-18675CB1AA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Pode ser uma imagem de texto que diz &quot;LIÇÃO1 ENFRENTANDO A REALIDADE Verso para memorizar: INFOLIÇÃO &quot;Como o Pai me amou, também Eu amei vocês; permaneçam no meu amor&quot; (Jo 15:9).&quot;">
            <a:extLst>
              <a:ext uri="{FF2B5EF4-FFF2-40B4-BE49-F238E27FC236}">
                <a16:creationId xmlns:a16="http://schemas.microsoft.com/office/drawing/2014/main" id="{A5FCDAEF-7693-FAAE-36B2-84821EE6D3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044969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E041E6-24E1-9847-7672-547A02421A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48602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EA3059-ACFF-956C-008E-AF801133AA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477386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5AA32F-64D1-9E78-6609-E958339B7F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Pode ser uma imagem de texto que diz &quot;Sábado 28 de março de 2026 ENFRENTANDO A REALIDADE Um relacionamento forte com Deus é marcado por elementos essenciais: SILENCIAR DESCONECTAR X INFOLIÇÃO IGNORAR ORAR PROCLAMAR Conexão fraca (Ap (Ap3:16) 3:16) ESTUDAR Conexão forte (Jo 15:9) É possível que os anjos fiquem adimirados ao ver como conseguimos viver sem adorar e nos relacionar com nosso Salvador. Texto &amp; design: Pablo Amon&quot;">
            <a:extLst>
              <a:ext uri="{FF2B5EF4-FFF2-40B4-BE49-F238E27FC236}">
                <a16:creationId xmlns:a16="http://schemas.microsoft.com/office/drawing/2014/main" id="{51596C19-AD81-3D22-CB10-D1830809CC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37539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CFEB21-1A29-AC09-BAB9-5A43247649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Pode ser uma imagem de texto que diz &quot;Domingo 29 de março de 2026 NOSSA CONDIÇÃO Jesus se apresenta como α &quot;Testemunha Fiel e Verdadeira&quot; (Ap 3:14). Ele fala com clareza e honestidade sobre nossa condição de mornidão: Pensamos ser ricos no conhecimento (Ap 3:17). INFOLIÇÃO Somos miseráveis ( 3:17). Pensamos ter visão espiritual ( 3:17). Temos cegueira (Ef （E4:17-18). 4:17- Pensamos estar vestidos de justiça (Ap 3:17). Estamos maltrapilhos (ls 64:6). A condição de mornidão é α mais perigosa porque tem aparência de fervor espiritual mas está em processo de resfriamento. É preciso refletir sinceramente sobre α própria vida. Texto &amp; design: Pablo Amon&quot;">
            <a:extLst>
              <a:ext uri="{FF2B5EF4-FFF2-40B4-BE49-F238E27FC236}">
                <a16:creationId xmlns:a16="http://schemas.microsoft.com/office/drawing/2014/main" id="{85EEE99A-BB0C-12A0-73CA-C3E75784AB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48369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0C26E2-62E8-3DF4-BCCF-E50FBE0E28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Pode ser uma ilustração de ‎texto que diz &quot;‎Segunda-feira 30 de março de 2026 REPREENSÃO, ARREPENDIMENTO E RECOMPENSA Jesus nos repreende para nosso próprio bem e nos chama ao arrependimento (p 3:19). Mas precisamos reconhecer que algo está errado, pois Ele não se satisfaz com: INFOLIÇÃO Fé superficial (Mt 17:20) Atitudes inconstantes (Tg1：6) (Tg 1:6) کهلة Busca egoísta (Tg (Tg4:3） Jesus não invade nossa rotina nem exige atenção à força. É um convite manso, mas urgente. Texto &amp; design: Pablo Amon‎&quot;‎">
            <a:extLst>
              <a:ext uri="{FF2B5EF4-FFF2-40B4-BE49-F238E27FC236}">
                <a16:creationId xmlns:a16="http://schemas.microsoft.com/office/drawing/2014/main" id="{12BC9A17-141D-4593-2D48-ECFA145B20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49202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D4EDD2-6D74-1D48-2848-A64076569E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Pode ser uma imagem de uma ou mais pessoas, coração e texto que diz &quot;Terça-feira 31 de março de 2026 AMOR ETERNO Muitos responderam ao convite de Deus para se relacionar com Ele, pois interagiu com cada um de modo único, conforme α situação e ၀ momento: INFOLIÇÃO ሕቶ Caminhando (Gn 3:8-10; 5:24) Conversando (Gn 6:13) スに Convidando (Gn 12:1-4) o desejo de Deus, hoje, permanece permanece o mesmo: estar ao nosso lado (Jr Jr31:3-4). 31:3- Texto &amp; design: Pablo Amon&quot;">
            <a:extLst>
              <a:ext uri="{FF2B5EF4-FFF2-40B4-BE49-F238E27FC236}">
                <a16:creationId xmlns:a16="http://schemas.microsoft.com/office/drawing/2014/main" id="{4FCF148A-68E7-8387-3C7A-C474C07898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172250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84C371-764A-3390-FC2D-067DDE8F73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Pode ser uma imagem de texto que diz &quot;Quarta-feira 1° de abril de 2026 PERMANECER Todos os tipos de ramos são cortados pelo Agricultor: INFOLIÇÃO INFRUTÍFERO Cortado e queimado (Jo 15:2, (Jo15:2,6) 6) FRUTÍFERO Podadoe Podadoerenovado e renovado (Jo 15:2, (Jo15:2,5) 5) corte no que está seco é limpeza; o corte no que dá fruto é preparação para o crescimento. Texto &amp; design: Pablo Amon&quot;">
            <a:extLst>
              <a:ext uri="{FF2B5EF4-FFF2-40B4-BE49-F238E27FC236}">
                <a16:creationId xmlns:a16="http://schemas.microsoft.com/office/drawing/2014/main" id="{C99B1302-342B-C15C-D33B-F6C6FFDCFD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057474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B3EE96-389E-445A-91F0-C059F03697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DB8878AE-6911-5AE6-0116-9D03D503E4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38327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F3CF26-B3B0-6636-30F0-0763D3E15E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623842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2E2D6E-B4FB-BE31-C03B-F81F8ABB8E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4202329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0</Words>
  <Application>Microsoft Office PowerPoint</Application>
  <PresentationFormat>Widescreen</PresentationFormat>
  <Paragraphs>0</Paragraphs>
  <Slides>11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5" baseType="lpstr">
      <vt:lpstr>Aptos</vt:lpstr>
      <vt:lpstr>Aptos Display</vt:lpstr>
      <vt:lpstr>Arial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jose ferreira Neto</dc:creator>
  <cp:lastModifiedBy>jose ferreira Neto</cp:lastModifiedBy>
  <cp:revision>1</cp:revision>
  <dcterms:created xsi:type="dcterms:W3CDTF">2026-04-02T10:00:57Z</dcterms:created>
  <dcterms:modified xsi:type="dcterms:W3CDTF">2026-04-02T10:07:37Z</dcterms:modified>
</cp:coreProperties>
</file>